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</p:sldMasterIdLst>
  <p:notesMasterIdLst>
    <p:notesMasterId r:id="rId13"/>
  </p:notesMasterIdLst>
  <p:sldIdLst>
    <p:sldId id="256" r:id="rId2"/>
    <p:sldId id="261" r:id="rId3"/>
    <p:sldId id="268" r:id="rId4"/>
    <p:sldId id="301" r:id="rId5"/>
    <p:sldId id="263" r:id="rId6"/>
    <p:sldId id="264" r:id="rId7"/>
    <p:sldId id="299" r:id="rId8"/>
    <p:sldId id="300" r:id="rId9"/>
    <p:sldId id="265" r:id="rId10"/>
    <p:sldId id="273" r:id="rId11"/>
    <p:sldId id="279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A8C7F5C-6633-47E7-9AF4-57AB9503972B}">
  <a:tblStyle styleId="{7A8C7F5C-6633-47E7-9AF4-57AB9503972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106" autoAdjust="0"/>
    <p:restoredTop sz="85593" autoAdjust="0"/>
  </p:normalViewPr>
  <p:slideViewPr>
    <p:cSldViewPr snapToGrid="0">
      <p:cViewPr varScale="1">
        <p:scale>
          <a:sx n="125" d="100"/>
          <a:sy n="125" d="100"/>
        </p:scale>
        <p:origin x="16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00260175: Raissa Pululu" userId="eb5dfe0c-3db6-4c59-91ee-7ba17a226373" providerId="ADAL" clId="{769CEF53-357D-4F8A-91E2-053F198B14BB}"/>
    <pc:docChg chg="undo custSel addSld delSld">
      <pc:chgData name="K00260175: Raissa Pululu" userId="eb5dfe0c-3db6-4c59-91ee-7ba17a226373" providerId="ADAL" clId="{769CEF53-357D-4F8A-91E2-053F198B14BB}" dt="2024-04-14T22:04:24.758" v="13" actId="47"/>
      <pc:docMkLst>
        <pc:docMk/>
      </pc:docMkLst>
      <pc:sldChg chg="add del">
        <pc:chgData name="K00260175: Raissa Pululu" userId="eb5dfe0c-3db6-4c59-91ee-7ba17a226373" providerId="ADAL" clId="{769CEF53-357D-4F8A-91E2-053F198B14BB}" dt="2024-04-14T22:04:24.758" v="13" actId="47"/>
        <pc:sldMkLst>
          <pc:docMk/>
          <pc:sldMk cId="0" sldId="261"/>
        </pc:sldMkLst>
      </pc:sldChg>
      <pc:sldChg chg="add del">
        <pc:chgData name="K00260175: Raissa Pululu" userId="eb5dfe0c-3db6-4c59-91ee-7ba17a226373" providerId="ADAL" clId="{769CEF53-357D-4F8A-91E2-053F198B14BB}" dt="2024-04-14T22:04:24.313" v="11" actId="47"/>
        <pc:sldMkLst>
          <pc:docMk/>
          <pc:sldMk cId="0" sldId="265"/>
        </pc:sldMkLst>
      </pc:sldChg>
      <pc:sldChg chg="add del">
        <pc:chgData name="K00260175: Raissa Pululu" userId="eb5dfe0c-3db6-4c59-91ee-7ba17a226373" providerId="ADAL" clId="{769CEF53-357D-4F8A-91E2-053F198B14BB}" dt="2024-04-14T22:04:24.547" v="12" actId="47"/>
        <pc:sldMkLst>
          <pc:docMk/>
          <pc:sldMk cId="0" sldId="273"/>
        </pc:sldMkLst>
      </pc:sldChg>
      <pc:sldChg chg="add del">
        <pc:chgData name="K00260175: Raissa Pululu" userId="eb5dfe0c-3db6-4c59-91ee-7ba17a226373" providerId="ADAL" clId="{769CEF53-357D-4F8A-91E2-053F198B14BB}" dt="2024-04-14T22:04:12.504" v="7" actId="47"/>
        <pc:sldMkLst>
          <pc:docMk/>
          <pc:sldMk cId="0" sldId="279"/>
        </pc:sldMkLst>
      </pc:sldChg>
      <pc:sldMasterChg chg="addSldLayout delSldLayout">
        <pc:chgData name="K00260175: Raissa Pululu" userId="eb5dfe0c-3db6-4c59-91ee-7ba17a226373" providerId="ADAL" clId="{769CEF53-357D-4F8A-91E2-053F198B14BB}" dt="2024-04-14T22:04:24.758" v="13" actId="47"/>
        <pc:sldMasterMkLst>
          <pc:docMk/>
          <pc:sldMasterMk cId="0" sldId="2147483671"/>
        </pc:sldMasterMkLst>
        <pc:sldLayoutChg chg="add del">
          <pc:chgData name="K00260175: Raissa Pululu" userId="eb5dfe0c-3db6-4c59-91ee-7ba17a226373" providerId="ADAL" clId="{769CEF53-357D-4F8A-91E2-053F198B14BB}" dt="2024-04-14T22:04:24.547" v="12" actId="47"/>
          <pc:sldLayoutMkLst>
            <pc:docMk/>
            <pc:sldMasterMk cId="0" sldId="2147483671"/>
            <pc:sldLayoutMk cId="0" sldId="2147483653"/>
          </pc:sldLayoutMkLst>
        </pc:sldLayoutChg>
        <pc:sldLayoutChg chg="add del">
          <pc:chgData name="K00260175: Raissa Pululu" userId="eb5dfe0c-3db6-4c59-91ee-7ba17a226373" providerId="ADAL" clId="{769CEF53-357D-4F8A-91E2-053F198B14BB}" dt="2024-04-14T22:04:24.758" v="13" actId="47"/>
          <pc:sldLayoutMkLst>
            <pc:docMk/>
            <pc:sldMasterMk cId="0" sldId="2147483671"/>
            <pc:sldLayoutMk cId="0" sldId="2147483655"/>
          </pc:sldLayoutMkLst>
        </pc:sldLayoutChg>
        <pc:sldLayoutChg chg="add del">
          <pc:chgData name="K00260175: Raissa Pululu" userId="eb5dfe0c-3db6-4c59-91ee-7ba17a226373" providerId="ADAL" clId="{769CEF53-357D-4F8A-91E2-053F198B14BB}" dt="2024-04-14T22:04:24.313" v="11" actId="47"/>
          <pc:sldLayoutMkLst>
            <pc:docMk/>
            <pc:sldMasterMk cId="0" sldId="2147483671"/>
            <pc:sldLayoutMk cId="0" sldId="2147483664"/>
          </pc:sldLayoutMkLst>
        </pc:sldLayoutChg>
        <pc:sldLayoutChg chg="add del">
          <pc:chgData name="K00260175: Raissa Pululu" userId="eb5dfe0c-3db6-4c59-91ee-7ba17a226373" providerId="ADAL" clId="{769CEF53-357D-4F8A-91E2-053F198B14BB}" dt="2024-04-14T22:04:12.504" v="7" actId="47"/>
          <pc:sldLayoutMkLst>
            <pc:docMk/>
            <pc:sldMasterMk cId="0" sldId="2147483671"/>
            <pc:sldLayoutMk cId="0" sldId="2147483669"/>
          </pc:sldLayoutMkLst>
        </pc:sldLayoutChg>
      </pc:sldMasterChg>
    </pc:docChg>
  </pc:docChgLst>
  <pc:docChgLst>
    <pc:chgData name="K00260175: Raissa Pululu" userId="eb5dfe0c-3db6-4c59-91ee-7ba17a226373" providerId="ADAL" clId="{E26EA373-C095-42E1-B22E-335FD6847499}"/>
    <pc:docChg chg="undo redo custSel addSld delSld modSld sldOrd delMainMaster">
      <pc:chgData name="K00260175: Raissa Pululu" userId="eb5dfe0c-3db6-4c59-91ee-7ba17a226373" providerId="ADAL" clId="{E26EA373-C095-42E1-B22E-335FD6847499}" dt="2023-10-07T20:41:27.314" v="3236" actId="478"/>
      <pc:docMkLst>
        <pc:docMk/>
      </pc:docMkLst>
      <pc:sldChg chg="modSp mod">
        <pc:chgData name="K00260175: Raissa Pululu" userId="eb5dfe0c-3db6-4c59-91ee-7ba17a226373" providerId="ADAL" clId="{E26EA373-C095-42E1-B22E-335FD6847499}" dt="2023-10-07T19:11:55.761" v="110" actId="20577"/>
        <pc:sldMkLst>
          <pc:docMk/>
          <pc:sldMk cId="0" sldId="256"/>
        </pc:sldMkLst>
        <pc:spChg chg="mod">
          <ac:chgData name="K00260175: Raissa Pululu" userId="eb5dfe0c-3db6-4c59-91ee-7ba17a226373" providerId="ADAL" clId="{E26EA373-C095-42E1-B22E-335FD6847499}" dt="2023-10-07T19:11:55.761" v="110" actId="20577"/>
          <ac:spMkLst>
            <pc:docMk/>
            <pc:sldMk cId="0" sldId="256"/>
            <ac:spMk id="196" creationId="{00000000-0000-0000-0000-000000000000}"/>
          </ac:spMkLst>
        </pc:spChg>
      </pc:sldChg>
      <pc:sldChg chg="del">
        <pc:chgData name="K00260175: Raissa Pululu" userId="eb5dfe0c-3db6-4c59-91ee-7ba17a226373" providerId="ADAL" clId="{E26EA373-C095-42E1-B22E-335FD6847499}" dt="2023-10-07T19:59:45.414" v="1831" actId="47"/>
        <pc:sldMkLst>
          <pc:docMk/>
          <pc:sldMk cId="0" sldId="257"/>
        </pc:sldMkLst>
      </pc:sldChg>
      <pc:sldChg chg="del">
        <pc:chgData name="K00260175: Raissa Pululu" userId="eb5dfe0c-3db6-4c59-91ee-7ba17a226373" providerId="ADAL" clId="{E26EA373-C095-42E1-B22E-335FD6847499}" dt="2023-10-07T19:59:47.335" v="1832" actId="47"/>
        <pc:sldMkLst>
          <pc:docMk/>
          <pc:sldMk cId="0" sldId="258"/>
        </pc:sldMkLst>
      </pc:sldChg>
      <pc:sldChg chg="del">
        <pc:chgData name="K00260175: Raissa Pululu" userId="eb5dfe0c-3db6-4c59-91ee-7ba17a226373" providerId="ADAL" clId="{E26EA373-C095-42E1-B22E-335FD6847499}" dt="2023-10-07T19:59:49.492" v="1833" actId="47"/>
        <pc:sldMkLst>
          <pc:docMk/>
          <pc:sldMk cId="0" sldId="259"/>
        </pc:sldMkLst>
      </pc:sldChg>
      <pc:sldChg chg="del">
        <pc:chgData name="K00260175: Raissa Pululu" userId="eb5dfe0c-3db6-4c59-91ee-7ba17a226373" providerId="ADAL" clId="{E26EA373-C095-42E1-B22E-335FD6847499}" dt="2023-10-07T19:59:51.261" v="1834" actId="47"/>
        <pc:sldMkLst>
          <pc:docMk/>
          <pc:sldMk cId="0" sldId="260"/>
        </pc:sldMkLst>
      </pc:sldChg>
      <pc:sldChg chg="addSp delSp modSp mod modNotesTx">
        <pc:chgData name="K00260175: Raissa Pululu" userId="eb5dfe0c-3db6-4c59-91ee-7ba17a226373" providerId="ADAL" clId="{E26EA373-C095-42E1-B22E-335FD6847499}" dt="2023-10-07T19:21:19.133" v="426" actId="1076"/>
        <pc:sldMkLst>
          <pc:docMk/>
          <pc:sldMk cId="0" sldId="261"/>
        </pc:sldMkLst>
        <pc:spChg chg="add del">
          <ac:chgData name="K00260175: Raissa Pululu" userId="eb5dfe0c-3db6-4c59-91ee-7ba17a226373" providerId="ADAL" clId="{E26EA373-C095-42E1-B22E-335FD6847499}" dt="2023-10-07T19:19:27.594" v="380" actId="22"/>
          <ac:spMkLst>
            <pc:docMk/>
            <pc:sldMk cId="0" sldId="261"/>
            <ac:spMk id="3" creationId="{6A33D2BB-8C1C-84DC-9E22-38EFCFB20DBE}"/>
          </ac:spMkLst>
        </pc:spChg>
        <pc:spChg chg="mod">
          <ac:chgData name="K00260175: Raissa Pululu" userId="eb5dfe0c-3db6-4c59-91ee-7ba17a226373" providerId="ADAL" clId="{E26EA373-C095-42E1-B22E-335FD6847499}" dt="2023-10-07T19:21:19.133" v="426" actId="1076"/>
          <ac:spMkLst>
            <pc:docMk/>
            <pc:sldMk cId="0" sldId="261"/>
            <ac:spMk id="274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19:17:59.586" v="375" actId="1076"/>
          <ac:spMkLst>
            <pc:docMk/>
            <pc:sldMk cId="0" sldId="261"/>
            <ac:spMk id="275" creationId="{00000000-0000-0000-0000-000000000000}"/>
          </ac:spMkLst>
        </pc:spChg>
      </pc:sldChg>
      <pc:sldChg chg="del">
        <pc:chgData name="K00260175: Raissa Pululu" userId="eb5dfe0c-3db6-4c59-91ee-7ba17a226373" providerId="ADAL" clId="{E26EA373-C095-42E1-B22E-335FD6847499}" dt="2023-10-07T20:41:05.798" v="3233" actId="47"/>
        <pc:sldMkLst>
          <pc:docMk/>
          <pc:sldMk cId="0" sldId="262"/>
        </pc:sldMkLst>
      </pc:sldChg>
      <pc:sldChg chg="addSp delSp modSp mod ord modNotesTx">
        <pc:chgData name="K00260175: Raissa Pululu" userId="eb5dfe0c-3db6-4c59-91ee-7ba17a226373" providerId="ADAL" clId="{E26EA373-C095-42E1-B22E-335FD6847499}" dt="2023-10-07T19:54:04.364" v="1529" actId="1076"/>
        <pc:sldMkLst>
          <pc:docMk/>
          <pc:sldMk cId="0" sldId="263"/>
        </pc:sldMkLst>
        <pc:spChg chg="add mod ord">
          <ac:chgData name="K00260175: Raissa Pululu" userId="eb5dfe0c-3db6-4c59-91ee-7ba17a226373" providerId="ADAL" clId="{E26EA373-C095-42E1-B22E-335FD6847499}" dt="2023-10-07T19:53:59.788" v="1527" actId="14100"/>
          <ac:spMkLst>
            <pc:docMk/>
            <pc:sldMk cId="0" sldId="263"/>
            <ac:spMk id="4" creationId="{094F505B-0D72-060B-7B83-EDCA3C896FB0}"/>
          </ac:spMkLst>
        </pc:spChg>
        <pc:spChg chg="del mod">
          <ac:chgData name="K00260175: Raissa Pululu" userId="eb5dfe0c-3db6-4c59-91ee-7ba17a226373" providerId="ADAL" clId="{E26EA373-C095-42E1-B22E-335FD6847499}" dt="2023-10-07T19:40:45.610" v="1133" actId="478"/>
          <ac:spMkLst>
            <pc:docMk/>
            <pc:sldMk cId="0" sldId="263"/>
            <ac:spMk id="287" creationId="{00000000-0000-0000-0000-000000000000}"/>
          </ac:spMkLst>
        </pc:spChg>
        <pc:spChg chg="mod ord">
          <ac:chgData name="K00260175: Raissa Pululu" userId="eb5dfe0c-3db6-4c59-91ee-7ba17a226373" providerId="ADAL" clId="{E26EA373-C095-42E1-B22E-335FD6847499}" dt="2023-10-07T19:54:02.011" v="1528" actId="1076"/>
          <ac:spMkLst>
            <pc:docMk/>
            <pc:sldMk cId="0" sldId="263"/>
            <ac:spMk id="288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19:54:04.364" v="1529" actId="1076"/>
          <ac:spMkLst>
            <pc:docMk/>
            <pc:sldMk cId="0" sldId="263"/>
            <ac:spMk id="289" creationId="{00000000-0000-0000-0000-000000000000}"/>
          </ac:spMkLst>
        </pc:spChg>
        <pc:picChg chg="add mod">
          <ac:chgData name="K00260175: Raissa Pululu" userId="eb5dfe0c-3db6-4c59-91ee-7ba17a226373" providerId="ADAL" clId="{E26EA373-C095-42E1-B22E-335FD6847499}" dt="2023-10-07T19:49:50.676" v="1193"/>
          <ac:picMkLst>
            <pc:docMk/>
            <pc:sldMk cId="0" sldId="263"/>
            <ac:picMk id="3" creationId="{47D18C8E-7D1A-15EE-F76F-A8063419F634}"/>
          </ac:picMkLst>
        </pc:picChg>
        <pc:picChg chg="del">
          <ac:chgData name="K00260175: Raissa Pululu" userId="eb5dfe0c-3db6-4c59-91ee-7ba17a226373" providerId="ADAL" clId="{E26EA373-C095-42E1-B22E-335FD6847499}" dt="2023-10-07T19:34:17.142" v="824" actId="478"/>
          <ac:picMkLst>
            <pc:docMk/>
            <pc:sldMk cId="0" sldId="263"/>
            <ac:picMk id="290" creationId="{00000000-0000-0000-0000-000000000000}"/>
          </ac:picMkLst>
        </pc:picChg>
      </pc:sldChg>
      <pc:sldChg chg="addSp delSp modSp mod ord delAnim modAnim modNotes">
        <pc:chgData name="K00260175: Raissa Pululu" userId="eb5dfe0c-3db6-4c59-91ee-7ba17a226373" providerId="ADAL" clId="{E26EA373-C095-42E1-B22E-335FD6847499}" dt="2023-10-07T19:53:52.813" v="1526" actId="1076"/>
        <pc:sldMkLst>
          <pc:docMk/>
          <pc:sldMk cId="0" sldId="264"/>
        </pc:sldMkLst>
        <pc:spChg chg="mod">
          <ac:chgData name="K00260175: Raissa Pululu" userId="eb5dfe0c-3db6-4c59-91ee-7ba17a226373" providerId="ADAL" clId="{E26EA373-C095-42E1-B22E-335FD6847499}" dt="2023-10-07T19:53:41.405" v="1524" actId="14100"/>
          <ac:spMkLst>
            <pc:docMk/>
            <pc:sldMk cId="0" sldId="264"/>
            <ac:spMk id="295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19:53:49.084" v="1525" actId="1076"/>
          <ac:spMkLst>
            <pc:docMk/>
            <pc:sldMk cId="0" sldId="264"/>
            <ac:spMk id="296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19:53:52.813" v="1526" actId="1076"/>
          <ac:spMkLst>
            <pc:docMk/>
            <pc:sldMk cId="0" sldId="264"/>
            <ac:spMk id="297" creationId="{00000000-0000-0000-0000-000000000000}"/>
          </ac:spMkLst>
        </pc:spChg>
        <pc:picChg chg="add del mod">
          <ac:chgData name="K00260175: Raissa Pululu" userId="eb5dfe0c-3db6-4c59-91ee-7ba17a226373" providerId="ADAL" clId="{E26EA373-C095-42E1-B22E-335FD6847499}" dt="2023-10-07T19:45:41.628" v="1164" actId="478"/>
          <ac:picMkLst>
            <pc:docMk/>
            <pc:sldMk cId="0" sldId="264"/>
            <ac:picMk id="3" creationId="{9AA0789F-AD0A-5A6C-96AF-4ED1277B5682}"/>
          </ac:picMkLst>
        </pc:picChg>
        <pc:picChg chg="add del mod">
          <ac:chgData name="K00260175: Raissa Pululu" userId="eb5dfe0c-3db6-4c59-91ee-7ba17a226373" providerId="ADAL" clId="{E26EA373-C095-42E1-B22E-335FD6847499}" dt="2023-10-07T19:47:02.287" v="1173" actId="478"/>
          <ac:picMkLst>
            <pc:docMk/>
            <pc:sldMk cId="0" sldId="264"/>
            <ac:picMk id="4" creationId="{66E9352A-589E-7C32-DEAC-CA6525F28019}"/>
          </ac:picMkLst>
        </pc:picChg>
        <pc:picChg chg="add del mod">
          <ac:chgData name="K00260175: Raissa Pululu" userId="eb5dfe0c-3db6-4c59-91ee-7ba17a226373" providerId="ADAL" clId="{E26EA373-C095-42E1-B22E-335FD6847499}" dt="2023-10-07T19:47:32.590" v="1181" actId="478"/>
          <ac:picMkLst>
            <pc:docMk/>
            <pc:sldMk cId="0" sldId="264"/>
            <ac:picMk id="6" creationId="{65CAC2E8-2EB6-CEC8-B521-E397611296EE}"/>
          </ac:picMkLst>
        </pc:picChg>
        <pc:picChg chg="add mod">
          <ac:chgData name="K00260175: Raissa Pululu" userId="eb5dfe0c-3db6-4c59-91ee-7ba17a226373" providerId="ADAL" clId="{E26EA373-C095-42E1-B22E-335FD6847499}" dt="2023-10-07T19:48:36.126" v="1192"/>
          <ac:picMkLst>
            <pc:docMk/>
            <pc:sldMk cId="0" sldId="264"/>
            <ac:picMk id="8" creationId="{010E9AA4-7ADD-BC64-40FC-5F6E5D43404A}"/>
          </ac:picMkLst>
        </pc:picChg>
        <pc:picChg chg="del">
          <ac:chgData name="K00260175: Raissa Pululu" userId="eb5dfe0c-3db6-4c59-91ee-7ba17a226373" providerId="ADAL" clId="{E26EA373-C095-42E1-B22E-335FD6847499}" dt="2023-10-07T19:44:59.309" v="1153" actId="478"/>
          <ac:picMkLst>
            <pc:docMk/>
            <pc:sldMk cId="0" sldId="264"/>
            <ac:picMk id="298" creationId="{00000000-0000-0000-0000-000000000000}"/>
          </ac:picMkLst>
        </pc:picChg>
      </pc:sldChg>
      <pc:sldChg chg="addSp delSp modSp mod ord">
        <pc:chgData name="K00260175: Raissa Pululu" userId="eb5dfe0c-3db6-4c59-91ee-7ba17a226373" providerId="ADAL" clId="{E26EA373-C095-42E1-B22E-335FD6847499}" dt="2023-10-07T20:33:50.089" v="2808" actId="14100"/>
        <pc:sldMkLst>
          <pc:docMk/>
          <pc:sldMk cId="0" sldId="265"/>
        </pc:sldMkLst>
        <pc:spChg chg="mod">
          <ac:chgData name="K00260175: Raissa Pululu" userId="eb5dfe0c-3db6-4c59-91ee-7ba17a226373" providerId="ADAL" clId="{E26EA373-C095-42E1-B22E-335FD6847499}" dt="2023-10-07T20:23:40.116" v="2429" actId="207"/>
          <ac:spMkLst>
            <pc:docMk/>
            <pc:sldMk cId="0" sldId="265"/>
            <ac:spMk id="3" creationId="{85129405-9C40-06D1-D6BD-264957A3C575}"/>
          </ac:spMkLst>
        </pc:spChg>
        <pc:spChg chg="mod">
          <ac:chgData name="K00260175: Raissa Pululu" userId="eb5dfe0c-3db6-4c59-91ee-7ba17a226373" providerId="ADAL" clId="{E26EA373-C095-42E1-B22E-335FD6847499}" dt="2023-10-07T20:23:40.116" v="2429" actId="207"/>
          <ac:spMkLst>
            <pc:docMk/>
            <pc:sldMk cId="0" sldId="265"/>
            <ac:spMk id="4" creationId="{50EBAC54-9F8E-2707-6541-31310FCF9492}"/>
          </ac:spMkLst>
        </pc:spChg>
        <pc:spChg chg="mod">
          <ac:chgData name="K00260175: Raissa Pululu" userId="eb5dfe0c-3db6-4c59-91ee-7ba17a226373" providerId="ADAL" clId="{E26EA373-C095-42E1-B22E-335FD6847499}" dt="2023-10-07T20:23:40.116" v="2429" actId="207"/>
          <ac:spMkLst>
            <pc:docMk/>
            <pc:sldMk cId="0" sldId="265"/>
            <ac:spMk id="5" creationId="{899CE59F-2261-1A10-5305-956BD2718BB7}"/>
          </ac:spMkLst>
        </pc:spChg>
        <pc:spChg chg="mod">
          <ac:chgData name="K00260175: Raissa Pululu" userId="eb5dfe0c-3db6-4c59-91ee-7ba17a226373" providerId="ADAL" clId="{E26EA373-C095-42E1-B22E-335FD6847499}" dt="2023-10-07T20:27:52.666" v="2587" actId="207"/>
          <ac:spMkLst>
            <pc:docMk/>
            <pc:sldMk cId="0" sldId="265"/>
            <ac:spMk id="7" creationId="{59B83B54-19E5-6ABA-57B4-5B92A5B2F234}"/>
          </ac:spMkLst>
        </pc:spChg>
        <pc:spChg chg="mod">
          <ac:chgData name="K00260175: Raissa Pululu" userId="eb5dfe0c-3db6-4c59-91ee-7ba17a226373" providerId="ADAL" clId="{E26EA373-C095-42E1-B22E-335FD6847499}" dt="2023-10-07T20:27:52.666" v="2587" actId="207"/>
          <ac:spMkLst>
            <pc:docMk/>
            <pc:sldMk cId="0" sldId="265"/>
            <ac:spMk id="8" creationId="{97B7ABFC-14D4-1F49-C518-0CC01BD29EF2}"/>
          </ac:spMkLst>
        </pc:spChg>
        <pc:spChg chg="mod">
          <ac:chgData name="K00260175: Raissa Pululu" userId="eb5dfe0c-3db6-4c59-91ee-7ba17a226373" providerId="ADAL" clId="{E26EA373-C095-42E1-B22E-335FD6847499}" dt="2023-10-07T20:21:55.307" v="2422" actId="20577"/>
          <ac:spMkLst>
            <pc:docMk/>
            <pc:sldMk cId="0" sldId="265"/>
            <ac:spMk id="303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20:23:50.093" v="2442" actId="20577"/>
          <ac:spMkLst>
            <pc:docMk/>
            <pc:sldMk cId="0" sldId="265"/>
            <ac:spMk id="304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20:26:26.891" v="2574" actId="14100"/>
          <ac:spMkLst>
            <pc:docMk/>
            <pc:sldMk cId="0" sldId="265"/>
            <ac:spMk id="305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20:27:57.837" v="2597" actId="20577"/>
          <ac:spMkLst>
            <pc:docMk/>
            <pc:sldMk cId="0" sldId="265"/>
            <ac:spMk id="306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20:33:50.089" v="2808" actId="14100"/>
          <ac:spMkLst>
            <pc:docMk/>
            <pc:sldMk cId="0" sldId="265"/>
            <ac:spMk id="307" creationId="{00000000-0000-0000-0000-000000000000}"/>
          </ac:spMkLst>
        </pc:spChg>
        <pc:spChg chg="topLvl">
          <ac:chgData name="K00260175: Raissa Pululu" userId="eb5dfe0c-3db6-4c59-91ee-7ba17a226373" providerId="ADAL" clId="{E26EA373-C095-42E1-B22E-335FD6847499}" dt="2023-10-07T20:23:04.496" v="2426" actId="478"/>
          <ac:spMkLst>
            <pc:docMk/>
            <pc:sldMk cId="0" sldId="265"/>
            <ac:spMk id="309" creationId="{00000000-0000-0000-0000-000000000000}"/>
          </ac:spMkLst>
        </pc:spChg>
        <pc:spChg chg="del">
          <ac:chgData name="K00260175: Raissa Pululu" userId="eb5dfe0c-3db6-4c59-91ee-7ba17a226373" providerId="ADAL" clId="{E26EA373-C095-42E1-B22E-335FD6847499}" dt="2023-10-07T20:22:58.993" v="2425" actId="478"/>
          <ac:spMkLst>
            <pc:docMk/>
            <pc:sldMk cId="0" sldId="265"/>
            <ac:spMk id="311" creationId="{00000000-0000-0000-0000-000000000000}"/>
          </ac:spMkLst>
        </pc:spChg>
        <pc:spChg chg="del">
          <ac:chgData name="K00260175: Raissa Pululu" userId="eb5dfe0c-3db6-4c59-91ee-7ba17a226373" providerId="ADAL" clId="{E26EA373-C095-42E1-B22E-335FD6847499}" dt="2023-10-07T20:22:54.181" v="2423" actId="478"/>
          <ac:spMkLst>
            <pc:docMk/>
            <pc:sldMk cId="0" sldId="265"/>
            <ac:spMk id="312" creationId="{00000000-0000-0000-0000-000000000000}"/>
          </ac:spMkLst>
        </pc:spChg>
        <pc:spChg chg="del">
          <ac:chgData name="K00260175: Raissa Pululu" userId="eb5dfe0c-3db6-4c59-91ee-7ba17a226373" providerId="ADAL" clId="{E26EA373-C095-42E1-B22E-335FD6847499}" dt="2023-10-07T20:22:56.186" v="2424" actId="478"/>
          <ac:spMkLst>
            <pc:docMk/>
            <pc:sldMk cId="0" sldId="265"/>
            <ac:spMk id="313" creationId="{00000000-0000-0000-0000-000000000000}"/>
          </ac:spMkLst>
        </pc:spChg>
        <pc:spChg chg="del topLvl">
          <ac:chgData name="K00260175: Raissa Pululu" userId="eb5dfe0c-3db6-4c59-91ee-7ba17a226373" providerId="ADAL" clId="{E26EA373-C095-42E1-B22E-335FD6847499}" dt="2023-10-07T20:23:04.496" v="2426" actId="478"/>
          <ac:spMkLst>
            <pc:docMk/>
            <pc:sldMk cId="0" sldId="265"/>
            <ac:spMk id="314" creationId="{00000000-0000-0000-0000-000000000000}"/>
          </ac:spMkLst>
        </pc:spChg>
        <pc:spChg chg="del">
          <ac:chgData name="K00260175: Raissa Pululu" userId="eb5dfe0c-3db6-4c59-91ee-7ba17a226373" providerId="ADAL" clId="{E26EA373-C095-42E1-B22E-335FD6847499}" dt="2023-10-07T20:23:04.496" v="2426" actId="478"/>
          <ac:spMkLst>
            <pc:docMk/>
            <pc:sldMk cId="0" sldId="265"/>
            <ac:spMk id="315" creationId="{00000000-0000-0000-0000-000000000000}"/>
          </ac:spMkLst>
        </pc:spChg>
        <pc:spChg chg="del">
          <ac:chgData name="K00260175: Raissa Pululu" userId="eb5dfe0c-3db6-4c59-91ee-7ba17a226373" providerId="ADAL" clId="{E26EA373-C095-42E1-B22E-335FD6847499}" dt="2023-10-07T20:23:04.496" v="2426" actId="478"/>
          <ac:spMkLst>
            <pc:docMk/>
            <pc:sldMk cId="0" sldId="265"/>
            <ac:spMk id="316" creationId="{00000000-0000-0000-0000-000000000000}"/>
          </ac:spMkLst>
        </pc:spChg>
        <pc:spChg chg="add del mod topLvl">
          <ac:chgData name="K00260175: Raissa Pululu" userId="eb5dfe0c-3db6-4c59-91ee-7ba17a226373" providerId="ADAL" clId="{E26EA373-C095-42E1-B22E-335FD6847499}" dt="2023-10-07T20:27:40.898" v="2584" actId="478"/>
          <ac:spMkLst>
            <pc:docMk/>
            <pc:sldMk cId="0" sldId="265"/>
            <ac:spMk id="318" creationId="{00000000-0000-0000-0000-000000000000}"/>
          </ac:spMkLst>
        </pc:spChg>
        <pc:spChg chg="add del">
          <ac:chgData name="K00260175: Raissa Pululu" userId="eb5dfe0c-3db6-4c59-91ee-7ba17a226373" providerId="ADAL" clId="{E26EA373-C095-42E1-B22E-335FD6847499}" dt="2023-10-07T20:27:29.693" v="2581" actId="478"/>
          <ac:spMkLst>
            <pc:docMk/>
            <pc:sldMk cId="0" sldId="265"/>
            <ac:spMk id="320" creationId="{00000000-0000-0000-0000-000000000000}"/>
          </ac:spMkLst>
        </pc:spChg>
        <pc:spChg chg="add del">
          <ac:chgData name="K00260175: Raissa Pululu" userId="eb5dfe0c-3db6-4c59-91ee-7ba17a226373" providerId="ADAL" clId="{E26EA373-C095-42E1-B22E-335FD6847499}" dt="2023-10-07T20:27:18.035" v="2578" actId="478"/>
          <ac:spMkLst>
            <pc:docMk/>
            <pc:sldMk cId="0" sldId="265"/>
            <ac:spMk id="321" creationId="{00000000-0000-0000-0000-000000000000}"/>
          </ac:spMkLst>
        </pc:spChg>
        <pc:spChg chg="add del">
          <ac:chgData name="K00260175: Raissa Pululu" userId="eb5dfe0c-3db6-4c59-91ee-7ba17a226373" providerId="ADAL" clId="{E26EA373-C095-42E1-B22E-335FD6847499}" dt="2023-10-07T20:27:20.774" v="2579" actId="478"/>
          <ac:spMkLst>
            <pc:docMk/>
            <pc:sldMk cId="0" sldId="265"/>
            <ac:spMk id="322" creationId="{00000000-0000-0000-0000-000000000000}"/>
          </ac:spMkLst>
        </pc:spChg>
        <pc:spChg chg="del topLvl">
          <ac:chgData name="K00260175: Raissa Pululu" userId="eb5dfe0c-3db6-4c59-91ee-7ba17a226373" providerId="ADAL" clId="{E26EA373-C095-42E1-B22E-335FD6847499}" dt="2023-10-07T20:27:40.898" v="2584" actId="478"/>
          <ac:spMkLst>
            <pc:docMk/>
            <pc:sldMk cId="0" sldId="265"/>
            <ac:spMk id="323" creationId="{00000000-0000-0000-0000-000000000000}"/>
          </ac:spMkLst>
        </pc:spChg>
        <pc:spChg chg="add del">
          <ac:chgData name="K00260175: Raissa Pululu" userId="eb5dfe0c-3db6-4c59-91ee-7ba17a226373" providerId="ADAL" clId="{E26EA373-C095-42E1-B22E-335FD6847499}" dt="2023-10-07T20:27:36.340" v="2583" actId="478"/>
          <ac:spMkLst>
            <pc:docMk/>
            <pc:sldMk cId="0" sldId="265"/>
            <ac:spMk id="324" creationId="{00000000-0000-0000-0000-000000000000}"/>
          </ac:spMkLst>
        </pc:spChg>
        <pc:spChg chg="add del">
          <ac:chgData name="K00260175: Raissa Pululu" userId="eb5dfe0c-3db6-4c59-91ee-7ba17a226373" providerId="ADAL" clId="{E26EA373-C095-42E1-B22E-335FD6847499}" dt="2023-10-07T20:27:26.270" v="2580" actId="478"/>
          <ac:spMkLst>
            <pc:docMk/>
            <pc:sldMk cId="0" sldId="265"/>
            <ac:spMk id="325" creationId="{00000000-0000-0000-0000-000000000000}"/>
          </ac:spMkLst>
        </pc:spChg>
        <pc:spChg chg="del">
          <ac:chgData name="K00260175: Raissa Pululu" userId="eb5dfe0c-3db6-4c59-91ee-7ba17a226373" providerId="ADAL" clId="{E26EA373-C095-42E1-B22E-335FD6847499}" dt="2023-10-07T20:27:13.748" v="2577" actId="478"/>
          <ac:spMkLst>
            <pc:docMk/>
            <pc:sldMk cId="0" sldId="265"/>
            <ac:spMk id="326" creationId="{00000000-0000-0000-0000-000000000000}"/>
          </ac:spMkLst>
        </pc:spChg>
        <pc:spChg chg="add del">
          <ac:chgData name="K00260175: Raissa Pululu" userId="eb5dfe0c-3db6-4c59-91ee-7ba17a226373" providerId="ADAL" clId="{E26EA373-C095-42E1-B22E-335FD6847499}" dt="2023-10-07T20:27:32.054" v="2582" actId="478"/>
          <ac:spMkLst>
            <pc:docMk/>
            <pc:sldMk cId="0" sldId="265"/>
            <ac:spMk id="327" creationId="{00000000-0000-0000-0000-000000000000}"/>
          </ac:spMkLst>
        </pc:spChg>
        <pc:grpChg chg="add mod">
          <ac:chgData name="K00260175: Raissa Pululu" userId="eb5dfe0c-3db6-4c59-91ee-7ba17a226373" providerId="ADAL" clId="{E26EA373-C095-42E1-B22E-335FD6847499}" dt="2023-10-07T20:23:44.147" v="2430" actId="1076"/>
          <ac:grpSpMkLst>
            <pc:docMk/>
            <pc:sldMk cId="0" sldId="265"/>
            <ac:grpSpMk id="2" creationId="{2AB0CCFC-05E3-F9B1-5B12-ACC0B3372A3E}"/>
          </ac:grpSpMkLst>
        </pc:grpChg>
        <pc:grpChg chg="add mod">
          <ac:chgData name="K00260175: Raissa Pululu" userId="eb5dfe0c-3db6-4c59-91ee-7ba17a226373" providerId="ADAL" clId="{E26EA373-C095-42E1-B22E-335FD6847499}" dt="2023-10-07T20:27:52.666" v="2587" actId="207"/>
          <ac:grpSpMkLst>
            <pc:docMk/>
            <pc:sldMk cId="0" sldId="265"/>
            <ac:grpSpMk id="6" creationId="{941096E1-7CF2-2AC5-51DD-560117979EE4}"/>
          </ac:grpSpMkLst>
        </pc:grpChg>
        <pc:grpChg chg="del">
          <ac:chgData name="K00260175: Raissa Pululu" userId="eb5dfe0c-3db6-4c59-91ee-7ba17a226373" providerId="ADAL" clId="{E26EA373-C095-42E1-B22E-335FD6847499}" dt="2023-10-07T20:23:04.496" v="2426" actId="478"/>
          <ac:grpSpMkLst>
            <pc:docMk/>
            <pc:sldMk cId="0" sldId="265"/>
            <ac:grpSpMk id="308" creationId="{00000000-0000-0000-0000-000000000000}"/>
          </ac:grpSpMkLst>
        </pc:grpChg>
        <pc:grpChg chg="del">
          <ac:chgData name="K00260175: Raissa Pululu" userId="eb5dfe0c-3db6-4c59-91ee-7ba17a226373" providerId="ADAL" clId="{E26EA373-C095-42E1-B22E-335FD6847499}" dt="2023-10-07T20:23:04.496" v="2426" actId="478"/>
          <ac:grpSpMkLst>
            <pc:docMk/>
            <pc:sldMk cId="0" sldId="265"/>
            <ac:grpSpMk id="310" creationId="{00000000-0000-0000-0000-000000000000}"/>
          </ac:grpSpMkLst>
        </pc:grpChg>
        <pc:grpChg chg="add del">
          <ac:chgData name="K00260175: Raissa Pululu" userId="eb5dfe0c-3db6-4c59-91ee-7ba17a226373" providerId="ADAL" clId="{E26EA373-C095-42E1-B22E-335FD6847499}" dt="2023-10-07T20:27:40.898" v="2584" actId="478"/>
          <ac:grpSpMkLst>
            <pc:docMk/>
            <pc:sldMk cId="0" sldId="265"/>
            <ac:grpSpMk id="317" creationId="{00000000-0000-0000-0000-000000000000}"/>
          </ac:grpSpMkLst>
        </pc:grpChg>
        <pc:grpChg chg="del mod topLvl">
          <ac:chgData name="K00260175: Raissa Pululu" userId="eb5dfe0c-3db6-4c59-91ee-7ba17a226373" providerId="ADAL" clId="{E26EA373-C095-42E1-B22E-335FD6847499}" dt="2023-10-07T20:27:36.340" v="2583" actId="478"/>
          <ac:grpSpMkLst>
            <pc:docMk/>
            <pc:sldMk cId="0" sldId="265"/>
            <ac:grpSpMk id="319" creationId="{00000000-0000-0000-0000-000000000000}"/>
          </ac:grpSpMkLst>
        </pc:grpChg>
      </pc:sldChg>
      <pc:sldChg chg="del">
        <pc:chgData name="K00260175: Raissa Pululu" userId="eb5dfe0c-3db6-4c59-91ee-7ba17a226373" providerId="ADAL" clId="{E26EA373-C095-42E1-B22E-335FD6847499}" dt="2023-10-07T20:41:05.798" v="3233" actId="47"/>
        <pc:sldMkLst>
          <pc:docMk/>
          <pc:sldMk cId="0" sldId="266"/>
        </pc:sldMkLst>
      </pc:sldChg>
      <pc:sldChg chg="del">
        <pc:chgData name="K00260175: Raissa Pululu" userId="eb5dfe0c-3db6-4c59-91ee-7ba17a226373" providerId="ADAL" clId="{E26EA373-C095-42E1-B22E-335FD6847499}" dt="2023-10-07T20:41:05.798" v="3233" actId="47"/>
        <pc:sldMkLst>
          <pc:docMk/>
          <pc:sldMk cId="0" sldId="267"/>
        </pc:sldMkLst>
      </pc:sldChg>
      <pc:sldChg chg="addSp delSp modSp mod ord modNotes">
        <pc:chgData name="K00260175: Raissa Pululu" userId="eb5dfe0c-3db6-4c59-91ee-7ba17a226373" providerId="ADAL" clId="{E26EA373-C095-42E1-B22E-335FD6847499}" dt="2023-10-07T19:27:35.677" v="821" actId="478"/>
        <pc:sldMkLst>
          <pc:docMk/>
          <pc:sldMk cId="0" sldId="268"/>
        </pc:sldMkLst>
        <pc:spChg chg="mod">
          <ac:chgData name="K00260175: Raissa Pululu" userId="eb5dfe0c-3db6-4c59-91ee-7ba17a226373" providerId="ADAL" clId="{E26EA373-C095-42E1-B22E-335FD6847499}" dt="2023-10-07T19:21:35.586" v="442" actId="20577"/>
          <ac:spMkLst>
            <pc:docMk/>
            <pc:sldMk cId="0" sldId="268"/>
            <ac:spMk id="388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19:22:01.968" v="515" actId="20577"/>
          <ac:spMkLst>
            <pc:docMk/>
            <pc:sldMk cId="0" sldId="268"/>
            <ac:spMk id="390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19:27:29.429" v="819" actId="14100"/>
          <ac:spMkLst>
            <pc:docMk/>
            <pc:sldMk cId="0" sldId="268"/>
            <ac:spMk id="392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19:22:58.829" v="668" actId="14100"/>
          <ac:spMkLst>
            <pc:docMk/>
            <pc:sldMk cId="0" sldId="268"/>
            <ac:spMk id="394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19:27:02.115" v="787" actId="20577"/>
          <ac:spMkLst>
            <pc:docMk/>
            <pc:sldMk cId="0" sldId="268"/>
            <ac:spMk id="396" creationId="{00000000-0000-0000-0000-000000000000}"/>
          </ac:spMkLst>
        </pc:spChg>
        <pc:spChg chg="add del">
          <ac:chgData name="K00260175: Raissa Pululu" userId="eb5dfe0c-3db6-4c59-91ee-7ba17a226373" providerId="ADAL" clId="{E26EA373-C095-42E1-B22E-335FD6847499}" dt="2023-10-07T19:27:35.677" v="821" actId="478"/>
          <ac:spMkLst>
            <pc:docMk/>
            <pc:sldMk cId="0" sldId="268"/>
            <ac:spMk id="401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19:24:09.994" v="722" actId="207"/>
          <ac:spMkLst>
            <pc:docMk/>
            <pc:sldMk cId="0" sldId="268"/>
            <ac:spMk id="417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19:24:09.994" v="722" actId="207"/>
          <ac:spMkLst>
            <pc:docMk/>
            <pc:sldMk cId="0" sldId="268"/>
            <ac:spMk id="419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19:24:09.994" v="722" actId="207"/>
          <ac:spMkLst>
            <pc:docMk/>
            <pc:sldMk cId="0" sldId="268"/>
            <ac:spMk id="420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19:24:09.994" v="722" actId="207"/>
          <ac:spMkLst>
            <pc:docMk/>
            <pc:sldMk cId="0" sldId="268"/>
            <ac:spMk id="421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19:24:09.994" v="722" actId="207"/>
          <ac:spMkLst>
            <pc:docMk/>
            <pc:sldMk cId="0" sldId="268"/>
            <ac:spMk id="422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19:24:09.994" v="722" actId="207"/>
          <ac:spMkLst>
            <pc:docMk/>
            <pc:sldMk cId="0" sldId="268"/>
            <ac:spMk id="423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19:24:09.994" v="722" actId="207"/>
          <ac:spMkLst>
            <pc:docMk/>
            <pc:sldMk cId="0" sldId="268"/>
            <ac:spMk id="424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19:24:09.994" v="722" actId="207"/>
          <ac:spMkLst>
            <pc:docMk/>
            <pc:sldMk cId="0" sldId="268"/>
            <ac:spMk id="425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19:24:09.994" v="722" actId="207"/>
          <ac:spMkLst>
            <pc:docMk/>
            <pc:sldMk cId="0" sldId="268"/>
            <ac:spMk id="426" creationId="{00000000-0000-0000-0000-000000000000}"/>
          </ac:spMkLst>
        </pc:spChg>
        <pc:grpChg chg="mod">
          <ac:chgData name="K00260175: Raissa Pululu" userId="eb5dfe0c-3db6-4c59-91ee-7ba17a226373" providerId="ADAL" clId="{E26EA373-C095-42E1-B22E-335FD6847499}" dt="2023-10-07T19:23:45.344" v="716" actId="1076"/>
          <ac:grpSpMkLst>
            <pc:docMk/>
            <pc:sldMk cId="0" sldId="268"/>
            <ac:grpSpMk id="397" creationId="{00000000-0000-0000-0000-000000000000}"/>
          </ac:grpSpMkLst>
        </pc:grpChg>
        <pc:grpChg chg="mod">
          <ac:chgData name="K00260175: Raissa Pululu" userId="eb5dfe0c-3db6-4c59-91ee-7ba17a226373" providerId="ADAL" clId="{E26EA373-C095-42E1-B22E-335FD6847499}" dt="2023-10-07T19:26:25.664" v="725" actId="1076"/>
          <ac:grpSpMkLst>
            <pc:docMk/>
            <pc:sldMk cId="0" sldId="268"/>
            <ac:grpSpMk id="403" creationId="{00000000-0000-0000-0000-000000000000}"/>
          </ac:grpSpMkLst>
        </pc:grpChg>
        <pc:grpChg chg="mod">
          <ac:chgData name="K00260175: Raissa Pululu" userId="eb5dfe0c-3db6-4c59-91ee-7ba17a226373" providerId="ADAL" clId="{E26EA373-C095-42E1-B22E-335FD6847499}" dt="2023-10-07T19:26:16.119" v="724" actId="1076"/>
          <ac:grpSpMkLst>
            <pc:docMk/>
            <pc:sldMk cId="0" sldId="268"/>
            <ac:grpSpMk id="410" creationId="{00000000-0000-0000-0000-000000000000}"/>
          </ac:grpSpMkLst>
        </pc:grpChg>
        <pc:grpChg chg="mod">
          <ac:chgData name="K00260175: Raissa Pululu" userId="eb5dfe0c-3db6-4c59-91ee-7ba17a226373" providerId="ADAL" clId="{E26EA373-C095-42E1-B22E-335FD6847499}" dt="2023-10-07T19:24:09.994" v="722" actId="207"/>
          <ac:grpSpMkLst>
            <pc:docMk/>
            <pc:sldMk cId="0" sldId="268"/>
            <ac:grpSpMk id="416" creationId="{00000000-0000-0000-0000-000000000000}"/>
          </ac:grpSpMkLst>
        </pc:grpChg>
        <pc:grpChg chg="mod">
          <ac:chgData name="K00260175: Raissa Pululu" userId="eb5dfe0c-3db6-4c59-91ee-7ba17a226373" providerId="ADAL" clId="{E26EA373-C095-42E1-B22E-335FD6847499}" dt="2023-10-07T19:24:09.994" v="722" actId="207"/>
          <ac:grpSpMkLst>
            <pc:docMk/>
            <pc:sldMk cId="0" sldId="268"/>
            <ac:grpSpMk id="418" creationId="{00000000-0000-0000-0000-000000000000}"/>
          </ac:grpSpMkLst>
        </pc:grpChg>
      </pc:sldChg>
      <pc:sldChg chg="del">
        <pc:chgData name="K00260175: Raissa Pululu" userId="eb5dfe0c-3db6-4c59-91ee-7ba17a226373" providerId="ADAL" clId="{E26EA373-C095-42E1-B22E-335FD6847499}" dt="2023-10-07T20:41:05.798" v="3233" actId="47"/>
        <pc:sldMkLst>
          <pc:docMk/>
          <pc:sldMk cId="0" sldId="269"/>
        </pc:sldMkLst>
      </pc:sldChg>
      <pc:sldChg chg="del">
        <pc:chgData name="K00260175: Raissa Pululu" userId="eb5dfe0c-3db6-4c59-91ee-7ba17a226373" providerId="ADAL" clId="{E26EA373-C095-42E1-B22E-335FD6847499}" dt="2023-10-07T20:41:05.798" v="3233" actId="47"/>
        <pc:sldMkLst>
          <pc:docMk/>
          <pc:sldMk cId="0" sldId="270"/>
        </pc:sldMkLst>
      </pc:sldChg>
      <pc:sldChg chg="del">
        <pc:chgData name="K00260175: Raissa Pululu" userId="eb5dfe0c-3db6-4c59-91ee-7ba17a226373" providerId="ADAL" clId="{E26EA373-C095-42E1-B22E-335FD6847499}" dt="2023-10-07T20:41:05.798" v="3233" actId="47"/>
        <pc:sldMkLst>
          <pc:docMk/>
          <pc:sldMk cId="0" sldId="271"/>
        </pc:sldMkLst>
      </pc:sldChg>
      <pc:sldChg chg="del">
        <pc:chgData name="K00260175: Raissa Pululu" userId="eb5dfe0c-3db6-4c59-91ee-7ba17a226373" providerId="ADAL" clId="{E26EA373-C095-42E1-B22E-335FD6847499}" dt="2023-10-07T20:41:05.798" v="3233" actId="47"/>
        <pc:sldMkLst>
          <pc:docMk/>
          <pc:sldMk cId="0" sldId="272"/>
        </pc:sldMkLst>
      </pc:sldChg>
      <pc:sldChg chg="addSp delSp modSp mod ord">
        <pc:chgData name="K00260175: Raissa Pululu" userId="eb5dfe0c-3db6-4c59-91ee-7ba17a226373" providerId="ADAL" clId="{E26EA373-C095-42E1-B22E-335FD6847499}" dt="2023-10-07T20:38:57.988" v="3229" actId="20577"/>
        <pc:sldMkLst>
          <pc:docMk/>
          <pc:sldMk cId="0" sldId="273"/>
        </pc:sldMkLst>
        <pc:spChg chg="mod">
          <ac:chgData name="K00260175: Raissa Pululu" userId="eb5dfe0c-3db6-4c59-91ee-7ba17a226373" providerId="ADAL" clId="{E26EA373-C095-42E1-B22E-335FD6847499}" dt="2023-10-07T20:35:06.896" v="2847" actId="14100"/>
          <ac:spMkLst>
            <pc:docMk/>
            <pc:sldMk cId="0" sldId="273"/>
            <ac:spMk id="529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20:38:57.988" v="3229" actId="20577"/>
          <ac:spMkLst>
            <pc:docMk/>
            <pc:sldMk cId="0" sldId="273"/>
            <ac:spMk id="539" creationId="{00000000-0000-0000-0000-000000000000}"/>
          </ac:spMkLst>
        </pc:spChg>
        <pc:grpChg chg="del">
          <ac:chgData name="K00260175: Raissa Pululu" userId="eb5dfe0c-3db6-4c59-91ee-7ba17a226373" providerId="ADAL" clId="{E26EA373-C095-42E1-B22E-335FD6847499}" dt="2023-10-07T20:35:09.782" v="2848" actId="478"/>
          <ac:grpSpMkLst>
            <pc:docMk/>
            <pc:sldMk cId="0" sldId="273"/>
            <ac:grpSpMk id="530" creationId="{00000000-0000-0000-0000-000000000000}"/>
          </ac:grpSpMkLst>
        </pc:grpChg>
        <pc:picChg chg="add mod">
          <ac:chgData name="K00260175: Raissa Pululu" userId="eb5dfe0c-3db6-4c59-91ee-7ba17a226373" providerId="ADAL" clId="{E26EA373-C095-42E1-B22E-335FD6847499}" dt="2023-10-07T20:36:18.633" v="2856"/>
          <ac:picMkLst>
            <pc:docMk/>
            <pc:sldMk cId="0" sldId="273"/>
            <ac:picMk id="3" creationId="{0FF2AD12-630A-C25C-8E3D-A4C29ABCDB12}"/>
          </ac:picMkLst>
        </pc:picChg>
        <pc:picChg chg="del">
          <ac:chgData name="K00260175: Raissa Pululu" userId="eb5dfe0c-3db6-4c59-91ee-7ba17a226373" providerId="ADAL" clId="{E26EA373-C095-42E1-B22E-335FD6847499}" dt="2023-10-07T20:35:11.545" v="2849" actId="478"/>
          <ac:picMkLst>
            <pc:docMk/>
            <pc:sldMk cId="0" sldId="273"/>
            <ac:picMk id="538" creationId="{00000000-0000-0000-0000-000000000000}"/>
          </ac:picMkLst>
        </pc:picChg>
      </pc:sldChg>
      <pc:sldChg chg="del">
        <pc:chgData name="K00260175: Raissa Pululu" userId="eb5dfe0c-3db6-4c59-91ee-7ba17a226373" providerId="ADAL" clId="{E26EA373-C095-42E1-B22E-335FD6847499}" dt="2023-10-07T20:41:05.798" v="3233" actId="47"/>
        <pc:sldMkLst>
          <pc:docMk/>
          <pc:sldMk cId="0" sldId="274"/>
        </pc:sldMkLst>
      </pc:sldChg>
      <pc:sldChg chg="del">
        <pc:chgData name="K00260175: Raissa Pululu" userId="eb5dfe0c-3db6-4c59-91ee-7ba17a226373" providerId="ADAL" clId="{E26EA373-C095-42E1-B22E-335FD6847499}" dt="2023-10-07T20:41:05.798" v="3233" actId="47"/>
        <pc:sldMkLst>
          <pc:docMk/>
          <pc:sldMk cId="0" sldId="275"/>
        </pc:sldMkLst>
      </pc:sldChg>
      <pc:sldChg chg="del">
        <pc:chgData name="K00260175: Raissa Pululu" userId="eb5dfe0c-3db6-4c59-91ee-7ba17a226373" providerId="ADAL" clId="{E26EA373-C095-42E1-B22E-335FD6847499}" dt="2023-10-07T20:41:05.798" v="3233" actId="47"/>
        <pc:sldMkLst>
          <pc:docMk/>
          <pc:sldMk cId="0" sldId="276"/>
        </pc:sldMkLst>
      </pc:sldChg>
      <pc:sldChg chg="del">
        <pc:chgData name="K00260175: Raissa Pululu" userId="eb5dfe0c-3db6-4c59-91ee-7ba17a226373" providerId="ADAL" clId="{E26EA373-C095-42E1-B22E-335FD6847499}" dt="2023-10-07T20:41:05.798" v="3233" actId="47"/>
        <pc:sldMkLst>
          <pc:docMk/>
          <pc:sldMk cId="0" sldId="277"/>
        </pc:sldMkLst>
      </pc:sldChg>
      <pc:sldChg chg="del">
        <pc:chgData name="K00260175: Raissa Pululu" userId="eb5dfe0c-3db6-4c59-91ee-7ba17a226373" providerId="ADAL" clId="{E26EA373-C095-42E1-B22E-335FD6847499}" dt="2023-10-07T20:41:05.798" v="3233" actId="47"/>
        <pc:sldMkLst>
          <pc:docMk/>
          <pc:sldMk cId="0" sldId="278"/>
        </pc:sldMkLst>
      </pc:sldChg>
      <pc:sldChg chg="delSp modSp mod ord">
        <pc:chgData name="K00260175: Raissa Pululu" userId="eb5dfe0c-3db6-4c59-91ee-7ba17a226373" providerId="ADAL" clId="{E26EA373-C095-42E1-B22E-335FD6847499}" dt="2023-10-07T20:41:27.314" v="3236" actId="478"/>
        <pc:sldMkLst>
          <pc:docMk/>
          <pc:sldMk cId="0" sldId="279"/>
        </pc:sldMkLst>
        <pc:spChg chg="mod">
          <ac:chgData name="K00260175: Raissa Pululu" userId="eb5dfe0c-3db6-4c59-91ee-7ba17a226373" providerId="ADAL" clId="{E26EA373-C095-42E1-B22E-335FD6847499}" dt="2023-10-07T20:41:16.503" v="3234" actId="20577"/>
          <ac:spMkLst>
            <pc:docMk/>
            <pc:sldMk cId="0" sldId="279"/>
            <ac:spMk id="668" creationId="{00000000-0000-0000-0000-000000000000}"/>
          </ac:spMkLst>
        </pc:spChg>
        <pc:spChg chg="del">
          <ac:chgData name="K00260175: Raissa Pululu" userId="eb5dfe0c-3db6-4c59-91ee-7ba17a226373" providerId="ADAL" clId="{E26EA373-C095-42E1-B22E-335FD6847499}" dt="2023-10-07T20:41:27.314" v="3236" actId="478"/>
          <ac:spMkLst>
            <pc:docMk/>
            <pc:sldMk cId="0" sldId="279"/>
            <ac:spMk id="669" creationId="{00000000-0000-0000-0000-000000000000}"/>
          </ac:spMkLst>
        </pc:spChg>
        <pc:grpChg chg="del">
          <ac:chgData name="K00260175: Raissa Pululu" userId="eb5dfe0c-3db6-4c59-91ee-7ba17a226373" providerId="ADAL" clId="{E26EA373-C095-42E1-B22E-335FD6847499}" dt="2023-10-07T20:41:21.575" v="3235" actId="478"/>
          <ac:grpSpMkLst>
            <pc:docMk/>
            <pc:sldMk cId="0" sldId="279"/>
            <ac:grpSpMk id="670" creationId="{00000000-0000-0000-0000-000000000000}"/>
          </ac:grpSpMkLst>
        </pc:grpChg>
        <pc:grpChg chg="del">
          <ac:chgData name="K00260175: Raissa Pululu" userId="eb5dfe0c-3db6-4c59-91ee-7ba17a226373" providerId="ADAL" clId="{E26EA373-C095-42E1-B22E-335FD6847499}" dt="2023-10-07T20:41:21.575" v="3235" actId="478"/>
          <ac:grpSpMkLst>
            <pc:docMk/>
            <pc:sldMk cId="0" sldId="279"/>
            <ac:grpSpMk id="675" creationId="{00000000-0000-0000-0000-000000000000}"/>
          </ac:grpSpMkLst>
        </pc:grpChg>
        <pc:grpChg chg="del">
          <ac:chgData name="K00260175: Raissa Pululu" userId="eb5dfe0c-3db6-4c59-91ee-7ba17a226373" providerId="ADAL" clId="{E26EA373-C095-42E1-B22E-335FD6847499}" dt="2023-10-07T20:41:21.575" v="3235" actId="478"/>
          <ac:grpSpMkLst>
            <pc:docMk/>
            <pc:sldMk cId="0" sldId="279"/>
            <ac:grpSpMk id="678" creationId="{00000000-0000-0000-0000-000000000000}"/>
          </ac:grpSpMkLst>
        </pc:grpChg>
        <pc:grpChg chg="del">
          <ac:chgData name="K00260175: Raissa Pululu" userId="eb5dfe0c-3db6-4c59-91ee-7ba17a226373" providerId="ADAL" clId="{E26EA373-C095-42E1-B22E-335FD6847499}" dt="2023-10-07T20:41:21.575" v="3235" actId="478"/>
          <ac:grpSpMkLst>
            <pc:docMk/>
            <pc:sldMk cId="0" sldId="279"/>
            <ac:grpSpMk id="682" creationId="{00000000-0000-0000-0000-000000000000}"/>
          </ac:grpSpMkLst>
        </pc:grpChg>
        <pc:grpChg chg="del">
          <ac:chgData name="K00260175: Raissa Pululu" userId="eb5dfe0c-3db6-4c59-91ee-7ba17a226373" providerId="ADAL" clId="{E26EA373-C095-42E1-B22E-335FD6847499}" dt="2023-10-07T20:41:21.575" v="3235" actId="478"/>
          <ac:grpSpMkLst>
            <pc:docMk/>
            <pc:sldMk cId="0" sldId="279"/>
            <ac:grpSpMk id="685" creationId="{00000000-0000-0000-0000-000000000000}"/>
          </ac:grpSpMkLst>
        </pc:grpChg>
      </pc:sldChg>
      <pc:sldChg chg="del">
        <pc:chgData name="K00260175: Raissa Pululu" userId="eb5dfe0c-3db6-4c59-91ee-7ba17a226373" providerId="ADAL" clId="{E26EA373-C095-42E1-B22E-335FD6847499}" dt="2023-10-07T20:40:50.534" v="3232" actId="47"/>
        <pc:sldMkLst>
          <pc:docMk/>
          <pc:sldMk cId="0" sldId="280"/>
        </pc:sldMkLst>
      </pc:sldChg>
      <pc:sldChg chg="del">
        <pc:chgData name="K00260175: Raissa Pululu" userId="eb5dfe0c-3db6-4c59-91ee-7ba17a226373" providerId="ADAL" clId="{E26EA373-C095-42E1-B22E-335FD6847499}" dt="2023-10-07T20:40:50.534" v="3232" actId="47"/>
        <pc:sldMkLst>
          <pc:docMk/>
          <pc:sldMk cId="0" sldId="281"/>
        </pc:sldMkLst>
      </pc:sldChg>
      <pc:sldChg chg="del">
        <pc:chgData name="K00260175: Raissa Pululu" userId="eb5dfe0c-3db6-4c59-91ee-7ba17a226373" providerId="ADAL" clId="{E26EA373-C095-42E1-B22E-335FD6847499}" dt="2023-10-07T20:40:50.534" v="3232" actId="47"/>
        <pc:sldMkLst>
          <pc:docMk/>
          <pc:sldMk cId="0" sldId="282"/>
        </pc:sldMkLst>
      </pc:sldChg>
      <pc:sldChg chg="del">
        <pc:chgData name="K00260175: Raissa Pululu" userId="eb5dfe0c-3db6-4c59-91ee-7ba17a226373" providerId="ADAL" clId="{E26EA373-C095-42E1-B22E-335FD6847499}" dt="2023-10-07T20:40:50.534" v="3232" actId="47"/>
        <pc:sldMkLst>
          <pc:docMk/>
          <pc:sldMk cId="0" sldId="283"/>
        </pc:sldMkLst>
      </pc:sldChg>
      <pc:sldChg chg="modSp del mod">
        <pc:chgData name="K00260175: Raissa Pululu" userId="eb5dfe0c-3db6-4c59-91ee-7ba17a226373" providerId="ADAL" clId="{E26EA373-C095-42E1-B22E-335FD6847499}" dt="2023-10-07T20:40:50.534" v="3232" actId="47"/>
        <pc:sldMkLst>
          <pc:docMk/>
          <pc:sldMk cId="0" sldId="284"/>
        </pc:sldMkLst>
        <pc:picChg chg="mod">
          <ac:chgData name="K00260175: Raissa Pululu" userId="eb5dfe0c-3db6-4c59-91ee-7ba17a226373" providerId="ADAL" clId="{E26EA373-C095-42E1-B22E-335FD6847499}" dt="2023-10-07T19:28:53.499" v="823" actId="1076"/>
          <ac:picMkLst>
            <pc:docMk/>
            <pc:sldMk cId="0" sldId="284"/>
            <ac:picMk id="752" creationId="{00000000-0000-0000-0000-000000000000}"/>
          </ac:picMkLst>
        </pc:picChg>
      </pc:sldChg>
      <pc:sldChg chg="del">
        <pc:chgData name="K00260175: Raissa Pululu" userId="eb5dfe0c-3db6-4c59-91ee-7ba17a226373" providerId="ADAL" clId="{E26EA373-C095-42E1-B22E-335FD6847499}" dt="2023-10-07T20:40:50.534" v="3232" actId="47"/>
        <pc:sldMkLst>
          <pc:docMk/>
          <pc:sldMk cId="0" sldId="285"/>
        </pc:sldMkLst>
      </pc:sldChg>
      <pc:sldChg chg="del">
        <pc:chgData name="K00260175: Raissa Pululu" userId="eb5dfe0c-3db6-4c59-91ee-7ba17a226373" providerId="ADAL" clId="{E26EA373-C095-42E1-B22E-335FD6847499}" dt="2023-10-07T20:40:50.534" v="3232" actId="47"/>
        <pc:sldMkLst>
          <pc:docMk/>
          <pc:sldMk cId="0" sldId="286"/>
        </pc:sldMkLst>
      </pc:sldChg>
      <pc:sldChg chg="del">
        <pc:chgData name="K00260175: Raissa Pululu" userId="eb5dfe0c-3db6-4c59-91ee-7ba17a226373" providerId="ADAL" clId="{E26EA373-C095-42E1-B22E-335FD6847499}" dt="2023-10-07T20:40:50.534" v="3232" actId="47"/>
        <pc:sldMkLst>
          <pc:docMk/>
          <pc:sldMk cId="0" sldId="287"/>
        </pc:sldMkLst>
      </pc:sldChg>
      <pc:sldChg chg="del">
        <pc:chgData name="K00260175: Raissa Pululu" userId="eb5dfe0c-3db6-4c59-91ee-7ba17a226373" providerId="ADAL" clId="{E26EA373-C095-42E1-B22E-335FD6847499}" dt="2023-10-07T20:40:50.534" v="3232" actId="47"/>
        <pc:sldMkLst>
          <pc:docMk/>
          <pc:sldMk cId="0" sldId="288"/>
        </pc:sldMkLst>
      </pc:sldChg>
      <pc:sldChg chg="del">
        <pc:chgData name="K00260175: Raissa Pululu" userId="eb5dfe0c-3db6-4c59-91ee-7ba17a226373" providerId="ADAL" clId="{E26EA373-C095-42E1-B22E-335FD6847499}" dt="2023-10-07T20:40:50.534" v="3232" actId="47"/>
        <pc:sldMkLst>
          <pc:docMk/>
          <pc:sldMk cId="0" sldId="289"/>
        </pc:sldMkLst>
      </pc:sldChg>
      <pc:sldChg chg="del">
        <pc:chgData name="K00260175: Raissa Pululu" userId="eb5dfe0c-3db6-4c59-91ee-7ba17a226373" providerId="ADAL" clId="{E26EA373-C095-42E1-B22E-335FD6847499}" dt="2023-10-07T20:40:50.534" v="3232" actId="47"/>
        <pc:sldMkLst>
          <pc:docMk/>
          <pc:sldMk cId="0" sldId="290"/>
        </pc:sldMkLst>
      </pc:sldChg>
      <pc:sldChg chg="del">
        <pc:chgData name="K00260175: Raissa Pululu" userId="eb5dfe0c-3db6-4c59-91ee-7ba17a226373" providerId="ADAL" clId="{E26EA373-C095-42E1-B22E-335FD6847499}" dt="2023-10-07T20:40:50.534" v="3232" actId="47"/>
        <pc:sldMkLst>
          <pc:docMk/>
          <pc:sldMk cId="0" sldId="291"/>
        </pc:sldMkLst>
      </pc:sldChg>
      <pc:sldChg chg="del">
        <pc:chgData name="K00260175: Raissa Pululu" userId="eb5dfe0c-3db6-4c59-91ee-7ba17a226373" providerId="ADAL" clId="{E26EA373-C095-42E1-B22E-335FD6847499}" dt="2023-10-07T20:40:50.534" v="3232" actId="47"/>
        <pc:sldMkLst>
          <pc:docMk/>
          <pc:sldMk cId="0" sldId="292"/>
        </pc:sldMkLst>
      </pc:sldChg>
      <pc:sldChg chg="del">
        <pc:chgData name="K00260175: Raissa Pululu" userId="eb5dfe0c-3db6-4c59-91ee-7ba17a226373" providerId="ADAL" clId="{E26EA373-C095-42E1-B22E-335FD6847499}" dt="2023-10-07T20:40:50.534" v="3232" actId="47"/>
        <pc:sldMkLst>
          <pc:docMk/>
          <pc:sldMk cId="0" sldId="293"/>
        </pc:sldMkLst>
      </pc:sldChg>
      <pc:sldChg chg="del">
        <pc:chgData name="K00260175: Raissa Pululu" userId="eb5dfe0c-3db6-4c59-91ee-7ba17a226373" providerId="ADAL" clId="{E26EA373-C095-42E1-B22E-335FD6847499}" dt="2023-10-07T20:40:50.534" v="3232" actId="47"/>
        <pc:sldMkLst>
          <pc:docMk/>
          <pc:sldMk cId="0" sldId="294"/>
        </pc:sldMkLst>
      </pc:sldChg>
      <pc:sldChg chg="del">
        <pc:chgData name="K00260175: Raissa Pululu" userId="eb5dfe0c-3db6-4c59-91ee-7ba17a226373" providerId="ADAL" clId="{E26EA373-C095-42E1-B22E-335FD6847499}" dt="2023-10-07T20:40:50.534" v="3232" actId="47"/>
        <pc:sldMkLst>
          <pc:docMk/>
          <pc:sldMk cId="0" sldId="295"/>
        </pc:sldMkLst>
      </pc:sldChg>
      <pc:sldChg chg="del">
        <pc:chgData name="K00260175: Raissa Pululu" userId="eb5dfe0c-3db6-4c59-91ee-7ba17a226373" providerId="ADAL" clId="{E26EA373-C095-42E1-B22E-335FD6847499}" dt="2023-10-07T20:40:50.534" v="3232" actId="47"/>
        <pc:sldMkLst>
          <pc:docMk/>
          <pc:sldMk cId="0" sldId="296"/>
        </pc:sldMkLst>
      </pc:sldChg>
      <pc:sldChg chg="del">
        <pc:chgData name="K00260175: Raissa Pululu" userId="eb5dfe0c-3db6-4c59-91ee-7ba17a226373" providerId="ADAL" clId="{E26EA373-C095-42E1-B22E-335FD6847499}" dt="2023-10-07T20:40:50.534" v="3232" actId="47"/>
        <pc:sldMkLst>
          <pc:docMk/>
          <pc:sldMk cId="0" sldId="297"/>
        </pc:sldMkLst>
      </pc:sldChg>
      <pc:sldChg chg="del">
        <pc:chgData name="K00260175: Raissa Pululu" userId="eb5dfe0c-3db6-4c59-91ee-7ba17a226373" providerId="ADAL" clId="{E26EA373-C095-42E1-B22E-335FD6847499}" dt="2023-10-07T20:40:50.534" v="3232" actId="47"/>
        <pc:sldMkLst>
          <pc:docMk/>
          <pc:sldMk cId="0" sldId="298"/>
        </pc:sldMkLst>
      </pc:sldChg>
      <pc:sldChg chg="addSp delSp modSp add mod">
        <pc:chgData name="K00260175: Raissa Pululu" userId="eb5dfe0c-3db6-4c59-91ee-7ba17a226373" providerId="ADAL" clId="{E26EA373-C095-42E1-B22E-335FD6847499}" dt="2023-10-07T19:59:05.353" v="1830" actId="20577"/>
        <pc:sldMkLst>
          <pc:docMk/>
          <pc:sldMk cId="1716086332" sldId="299"/>
        </pc:sldMkLst>
        <pc:spChg chg="mod">
          <ac:chgData name="K00260175: Raissa Pululu" userId="eb5dfe0c-3db6-4c59-91ee-7ba17a226373" providerId="ADAL" clId="{E26EA373-C095-42E1-B22E-335FD6847499}" dt="2023-10-07T19:56:30.475" v="1576" actId="14100"/>
          <ac:spMkLst>
            <pc:docMk/>
            <pc:sldMk cId="1716086332" sldId="299"/>
            <ac:spMk id="4" creationId="{094F505B-0D72-060B-7B83-EDCA3C896FB0}"/>
          </ac:spMkLst>
        </pc:spChg>
        <pc:spChg chg="mod">
          <ac:chgData name="K00260175: Raissa Pululu" userId="eb5dfe0c-3db6-4c59-91ee-7ba17a226373" providerId="ADAL" clId="{E26EA373-C095-42E1-B22E-335FD6847499}" dt="2023-10-07T19:56:23.045" v="1575" actId="20577"/>
          <ac:spMkLst>
            <pc:docMk/>
            <pc:sldMk cId="1716086332" sldId="299"/>
            <ac:spMk id="288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19:59:05.353" v="1830" actId="20577"/>
          <ac:spMkLst>
            <pc:docMk/>
            <pc:sldMk cId="1716086332" sldId="299"/>
            <ac:spMk id="289" creationId="{00000000-0000-0000-0000-000000000000}"/>
          </ac:spMkLst>
        </pc:spChg>
        <pc:picChg chg="del">
          <ac:chgData name="K00260175: Raissa Pululu" userId="eb5dfe0c-3db6-4c59-91ee-7ba17a226373" providerId="ADAL" clId="{E26EA373-C095-42E1-B22E-335FD6847499}" dt="2023-10-07T19:57:15.636" v="1577" actId="478"/>
          <ac:picMkLst>
            <pc:docMk/>
            <pc:sldMk cId="1716086332" sldId="299"/>
            <ac:picMk id="3" creationId="{47D18C8E-7D1A-15EE-F76F-A8063419F634}"/>
          </ac:picMkLst>
        </pc:picChg>
        <pc:picChg chg="add mod">
          <ac:chgData name="K00260175: Raissa Pululu" userId="eb5dfe0c-3db6-4c59-91ee-7ba17a226373" providerId="ADAL" clId="{E26EA373-C095-42E1-B22E-335FD6847499}" dt="2023-10-07T19:57:48.120" v="1584"/>
          <ac:picMkLst>
            <pc:docMk/>
            <pc:sldMk cId="1716086332" sldId="299"/>
            <ac:picMk id="5" creationId="{93F06D21-506A-3F19-F3CB-7D4667811B23}"/>
          </ac:picMkLst>
        </pc:picChg>
      </pc:sldChg>
      <pc:sldChg chg="addSp delSp modSp add mod">
        <pc:chgData name="K00260175: Raissa Pululu" userId="eb5dfe0c-3db6-4c59-91ee-7ba17a226373" providerId="ADAL" clId="{E26EA373-C095-42E1-B22E-335FD6847499}" dt="2023-10-07T20:06:23.200" v="2131" actId="14100"/>
        <pc:sldMkLst>
          <pc:docMk/>
          <pc:sldMk cId="2419223859" sldId="300"/>
        </pc:sldMkLst>
        <pc:spChg chg="mod">
          <ac:chgData name="K00260175: Raissa Pululu" userId="eb5dfe0c-3db6-4c59-91ee-7ba17a226373" providerId="ADAL" clId="{E26EA373-C095-42E1-B22E-335FD6847499}" dt="2023-10-07T20:05:57.623" v="2123" actId="1076"/>
          <ac:spMkLst>
            <pc:docMk/>
            <pc:sldMk cId="2419223859" sldId="300"/>
            <ac:spMk id="296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20:06:23.200" v="2131" actId="14100"/>
          <ac:spMkLst>
            <pc:docMk/>
            <pc:sldMk cId="2419223859" sldId="300"/>
            <ac:spMk id="297" creationId="{00000000-0000-0000-0000-000000000000}"/>
          </ac:spMkLst>
        </pc:spChg>
        <pc:picChg chg="add mod">
          <ac:chgData name="K00260175: Raissa Pululu" userId="eb5dfe0c-3db6-4c59-91ee-7ba17a226373" providerId="ADAL" clId="{E26EA373-C095-42E1-B22E-335FD6847499}" dt="2023-10-07T20:02:48.063" v="1853"/>
          <ac:picMkLst>
            <pc:docMk/>
            <pc:sldMk cId="2419223859" sldId="300"/>
            <ac:picMk id="3" creationId="{225AF581-E2E1-0F03-2258-22D1B7C92C24}"/>
          </ac:picMkLst>
        </pc:picChg>
        <pc:picChg chg="del">
          <ac:chgData name="K00260175: Raissa Pululu" userId="eb5dfe0c-3db6-4c59-91ee-7ba17a226373" providerId="ADAL" clId="{E26EA373-C095-42E1-B22E-335FD6847499}" dt="2023-10-07T20:02:23.178" v="1850" actId="478"/>
          <ac:picMkLst>
            <pc:docMk/>
            <pc:sldMk cId="2419223859" sldId="300"/>
            <ac:picMk id="8" creationId="{010E9AA4-7ADD-BC64-40FC-5F6E5D43404A}"/>
          </ac:picMkLst>
        </pc:picChg>
      </pc:sldChg>
      <pc:sldChg chg="addSp delSp modSp add mod">
        <pc:chgData name="K00260175: Raissa Pululu" userId="eb5dfe0c-3db6-4c59-91ee-7ba17a226373" providerId="ADAL" clId="{E26EA373-C095-42E1-B22E-335FD6847499}" dt="2023-10-07T20:20:23.284" v="2392" actId="1076"/>
        <pc:sldMkLst>
          <pc:docMk/>
          <pc:sldMk cId="1204060288" sldId="301"/>
        </pc:sldMkLst>
        <pc:spChg chg="mod">
          <ac:chgData name="K00260175: Raissa Pululu" userId="eb5dfe0c-3db6-4c59-91ee-7ba17a226373" providerId="ADAL" clId="{E26EA373-C095-42E1-B22E-335FD6847499}" dt="2023-10-07T20:15:03.949" v="2381" actId="14100"/>
          <ac:spMkLst>
            <pc:docMk/>
            <pc:sldMk cId="1204060288" sldId="301"/>
            <ac:spMk id="295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20:13:47.246" v="2181" actId="6549"/>
          <ac:spMkLst>
            <pc:docMk/>
            <pc:sldMk cId="1204060288" sldId="301"/>
            <ac:spMk id="296" creationId="{00000000-0000-0000-0000-000000000000}"/>
          </ac:spMkLst>
        </pc:spChg>
        <pc:spChg chg="mod">
          <ac:chgData name="K00260175: Raissa Pululu" userId="eb5dfe0c-3db6-4c59-91ee-7ba17a226373" providerId="ADAL" clId="{E26EA373-C095-42E1-B22E-335FD6847499}" dt="2023-10-07T20:15:01.350" v="2380" actId="14100"/>
          <ac:spMkLst>
            <pc:docMk/>
            <pc:sldMk cId="1204060288" sldId="301"/>
            <ac:spMk id="297" creationId="{00000000-0000-0000-0000-000000000000}"/>
          </ac:spMkLst>
        </pc:spChg>
        <pc:picChg chg="add mod">
          <ac:chgData name="K00260175: Raissa Pululu" userId="eb5dfe0c-3db6-4c59-91ee-7ba17a226373" providerId="ADAL" clId="{E26EA373-C095-42E1-B22E-335FD6847499}" dt="2023-10-07T20:20:23.284" v="2392" actId="1076"/>
          <ac:picMkLst>
            <pc:docMk/>
            <pc:sldMk cId="1204060288" sldId="301"/>
            <ac:picMk id="3" creationId="{D8DF4D0D-C9EC-E359-EA0C-EE3B828BCFCF}"/>
          </ac:picMkLst>
        </pc:picChg>
        <pc:picChg chg="del mod">
          <ac:chgData name="K00260175: Raissa Pululu" userId="eb5dfe0c-3db6-4c59-91ee-7ba17a226373" providerId="ADAL" clId="{E26EA373-C095-42E1-B22E-335FD6847499}" dt="2023-10-07T20:19:45.554" v="2383" actId="478"/>
          <ac:picMkLst>
            <pc:docMk/>
            <pc:sldMk cId="1204060288" sldId="301"/>
            <ac:picMk id="8" creationId="{010E9AA4-7ADD-BC64-40FC-5F6E5D43404A}"/>
          </ac:picMkLst>
        </pc:picChg>
      </pc:sldChg>
      <pc:sldMasterChg chg="delSldLayout">
        <pc:chgData name="K00260175: Raissa Pululu" userId="eb5dfe0c-3db6-4c59-91ee-7ba17a226373" providerId="ADAL" clId="{E26EA373-C095-42E1-B22E-335FD6847499}" dt="2023-10-07T20:41:05.798" v="3233" actId="47"/>
        <pc:sldMasterMkLst>
          <pc:docMk/>
          <pc:sldMasterMk cId="0" sldId="2147483671"/>
        </pc:sldMasterMkLst>
        <pc:sldLayoutChg chg="del">
          <pc:chgData name="K00260175: Raissa Pululu" userId="eb5dfe0c-3db6-4c59-91ee-7ba17a226373" providerId="ADAL" clId="{E26EA373-C095-42E1-B22E-335FD6847499}" dt="2023-10-07T20:41:05.798" v="3233" actId="47"/>
          <pc:sldLayoutMkLst>
            <pc:docMk/>
            <pc:sldMasterMk cId="0" sldId="2147483671"/>
            <pc:sldLayoutMk cId="0" sldId="2147483649"/>
          </pc:sldLayoutMkLst>
        </pc:sldLayoutChg>
        <pc:sldLayoutChg chg="del">
          <pc:chgData name="K00260175: Raissa Pululu" userId="eb5dfe0c-3db6-4c59-91ee-7ba17a226373" providerId="ADAL" clId="{E26EA373-C095-42E1-B22E-335FD6847499}" dt="2023-10-07T19:59:45.414" v="1831" actId="47"/>
          <pc:sldLayoutMkLst>
            <pc:docMk/>
            <pc:sldMasterMk cId="0" sldId="2147483671"/>
            <pc:sldLayoutMk cId="0" sldId="2147483650"/>
          </pc:sldLayoutMkLst>
        </pc:sldLayoutChg>
        <pc:sldLayoutChg chg="del">
          <pc:chgData name="K00260175: Raissa Pululu" userId="eb5dfe0c-3db6-4c59-91ee-7ba17a226373" providerId="ADAL" clId="{E26EA373-C095-42E1-B22E-335FD6847499}" dt="2023-10-07T20:40:50.534" v="3232" actId="47"/>
          <pc:sldLayoutMkLst>
            <pc:docMk/>
            <pc:sldMasterMk cId="0" sldId="2147483671"/>
            <pc:sldLayoutMk cId="0" sldId="2147483651"/>
          </pc:sldLayoutMkLst>
        </pc:sldLayoutChg>
        <pc:sldLayoutChg chg="del">
          <pc:chgData name="K00260175: Raissa Pululu" userId="eb5dfe0c-3db6-4c59-91ee-7ba17a226373" providerId="ADAL" clId="{E26EA373-C095-42E1-B22E-335FD6847499}" dt="2023-10-07T20:41:05.798" v="3233" actId="47"/>
          <pc:sldLayoutMkLst>
            <pc:docMk/>
            <pc:sldMasterMk cId="0" sldId="2147483671"/>
            <pc:sldLayoutMk cId="0" sldId="2147483652"/>
          </pc:sldLayoutMkLst>
        </pc:sldLayoutChg>
        <pc:sldLayoutChg chg="del">
          <pc:chgData name="K00260175: Raissa Pululu" userId="eb5dfe0c-3db6-4c59-91ee-7ba17a226373" providerId="ADAL" clId="{E26EA373-C095-42E1-B22E-335FD6847499}" dt="2023-10-07T20:41:05.798" v="3233" actId="47"/>
          <pc:sldLayoutMkLst>
            <pc:docMk/>
            <pc:sldMasterMk cId="0" sldId="2147483671"/>
            <pc:sldLayoutMk cId="0" sldId="2147483654"/>
          </pc:sldLayoutMkLst>
        </pc:sldLayoutChg>
        <pc:sldLayoutChg chg="del">
          <pc:chgData name="K00260175: Raissa Pululu" userId="eb5dfe0c-3db6-4c59-91ee-7ba17a226373" providerId="ADAL" clId="{E26EA373-C095-42E1-B22E-335FD6847499}" dt="2023-10-07T20:41:05.798" v="3233" actId="47"/>
          <pc:sldLayoutMkLst>
            <pc:docMk/>
            <pc:sldMasterMk cId="0" sldId="2147483671"/>
            <pc:sldLayoutMk cId="0" sldId="2147483657"/>
          </pc:sldLayoutMkLst>
        </pc:sldLayoutChg>
        <pc:sldLayoutChg chg="del">
          <pc:chgData name="K00260175: Raissa Pululu" userId="eb5dfe0c-3db6-4c59-91ee-7ba17a226373" providerId="ADAL" clId="{E26EA373-C095-42E1-B22E-335FD6847499}" dt="2023-10-07T19:59:47.335" v="1832" actId="47"/>
          <pc:sldLayoutMkLst>
            <pc:docMk/>
            <pc:sldMasterMk cId="0" sldId="2147483671"/>
            <pc:sldLayoutMk cId="0" sldId="2147483659"/>
          </pc:sldLayoutMkLst>
        </pc:sldLayoutChg>
        <pc:sldLayoutChg chg="del">
          <pc:chgData name="K00260175: Raissa Pululu" userId="eb5dfe0c-3db6-4c59-91ee-7ba17a226373" providerId="ADAL" clId="{E26EA373-C095-42E1-B22E-335FD6847499}" dt="2023-10-07T19:59:51.261" v="1834" actId="47"/>
          <pc:sldLayoutMkLst>
            <pc:docMk/>
            <pc:sldMasterMk cId="0" sldId="2147483671"/>
            <pc:sldLayoutMk cId="0" sldId="2147483660"/>
          </pc:sldLayoutMkLst>
        </pc:sldLayoutChg>
        <pc:sldLayoutChg chg="del">
          <pc:chgData name="K00260175: Raissa Pululu" userId="eb5dfe0c-3db6-4c59-91ee-7ba17a226373" providerId="ADAL" clId="{E26EA373-C095-42E1-B22E-335FD6847499}" dt="2023-10-07T20:41:05.798" v="3233" actId="47"/>
          <pc:sldLayoutMkLst>
            <pc:docMk/>
            <pc:sldMasterMk cId="0" sldId="2147483671"/>
            <pc:sldLayoutMk cId="0" sldId="2147483661"/>
          </pc:sldLayoutMkLst>
        </pc:sldLayoutChg>
        <pc:sldLayoutChg chg="del">
          <pc:chgData name="K00260175: Raissa Pululu" userId="eb5dfe0c-3db6-4c59-91ee-7ba17a226373" providerId="ADAL" clId="{E26EA373-C095-42E1-B22E-335FD6847499}" dt="2023-10-07T20:41:05.798" v="3233" actId="47"/>
          <pc:sldLayoutMkLst>
            <pc:docMk/>
            <pc:sldMasterMk cId="0" sldId="2147483671"/>
            <pc:sldLayoutMk cId="0" sldId="2147483666"/>
          </pc:sldLayoutMkLst>
        </pc:sldLayoutChg>
        <pc:sldLayoutChg chg="del">
          <pc:chgData name="K00260175: Raissa Pululu" userId="eb5dfe0c-3db6-4c59-91ee-7ba17a226373" providerId="ADAL" clId="{E26EA373-C095-42E1-B22E-335FD6847499}" dt="2023-10-07T20:41:05.798" v="3233" actId="47"/>
          <pc:sldLayoutMkLst>
            <pc:docMk/>
            <pc:sldMasterMk cId="0" sldId="2147483671"/>
            <pc:sldLayoutMk cId="0" sldId="2147483667"/>
          </pc:sldLayoutMkLst>
        </pc:sldLayoutChg>
        <pc:sldLayoutChg chg="del">
          <pc:chgData name="K00260175: Raissa Pululu" userId="eb5dfe0c-3db6-4c59-91ee-7ba17a226373" providerId="ADAL" clId="{E26EA373-C095-42E1-B22E-335FD6847499}" dt="2023-10-07T20:41:05.798" v="3233" actId="47"/>
          <pc:sldLayoutMkLst>
            <pc:docMk/>
            <pc:sldMasterMk cId="0" sldId="2147483671"/>
            <pc:sldLayoutMk cId="0" sldId="2147483668"/>
          </pc:sldLayoutMkLst>
        </pc:sldLayoutChg>
      </pc:sldMasterChg>
      <pc:sldMasterChg chg="del delSldLayout">
        <pc:chgData name="K00260175: Raissa Pululu" userId="eb5dfe0c-3db6-4c59-91ee-7ba17a226373" providerId="ADAL" clId="{E26EA373-C095-42E1-B22E-335FD6847499}" dt="2023-10-07T20:40:50.534" v="3232" actId="47"/>
        <pc:sldMasterMkLst>
          <pc:docMk/>
          <pc:sldMasterMk cId="0" sldId="2147483672"/>
        </pc:sldMasterMkLst>
        <pc:sldLayoutChg chg="del">
          <pc:chgData name="K00260175: Raissa Pululu" userId="eb5dfe0c-3db6-4c59-91ee-7ba17a226373" providerId="ADAL" clId="{E26EA373-C095-42E1-B22E-335FD6847499}" dt="2023-10-07T20:40:50.534" v="3232" actId="47"/>
          <pc:sldLayoutMkLst>
            <pc:docMk/>
            <pc:sldMasterMk cId="0" sldId="2147483672"/>
            <pc:sldLayoutMk cId="0" sldId="2147483670"/>
          </pc:sldLayoutMkLst>
        </pc:sldLayoutChg>
      </pc:sldMasterChg>
    </pc:docChg>
  </pc:docChgLst>
</pc:chgInfo>
</file>

<file path=ppt/media/image1.gif>
</file>

<file path=ppt/media/image10.gif>
</file>

<file path=ppt/media/image2.gif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889fcc274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889fcc274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71fdc4dfea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71fdc4dfea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89c9ac6168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89c9ac6168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1fdc4dfe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1fdc4dfe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E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71fdc4dfea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71fdc4dfea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1fdc4dfea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71fdc4dfea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18912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71fdc4dfea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71fdc4dfea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E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1fdc4dfea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71fdc4dfea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71fdc4dfea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71fdc4dfea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7247396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1fdc4dfea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71fdc4dfea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9255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71fdc4dfea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71fdc4dfea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s://www.freepik.com/home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00663" y="3049987"/>
            <a:ext cx="3771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5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70800" y="980253"/>
            <a:ext cx="3720000" cy="220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Font typeface="Sarala"/>
              <a:buNone/>
              <a:defRPr sz="5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25" y="4063975"/>
            <a:ext cx="2175600" cy="7236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13225" y="0"/>
            <a:ext cx="41784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430775" y="0"/>
            <a:ext cx="713100" cy="356400"/>
          </a:xfrm>
          <a:prstGeom prst="rect">
            <a:avLst/>
          </a:prstGeom>
          <a:solidFill>
            <a:srgbClr val="FF725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6853800" y="4787100"/>
            <a:ext cx="2290500" cy="356400"/>
          </a:xfrm>
          <a:prstGeom prst="rect">
            <a:avLst/>
          </a:prstGeom>
          <a:solidFill>
            <a:srgbClr val="F6B1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/>
          <p:nvPr/>
        </p:nvSpPr>
        <p:spPr>
          <a:xfrm>
            <a:off x="0" y="0"/>
            <a:ext cx="3887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ctrTitle"/>
          </p:nvPr>
        </p:nvSpPr>
        <p:spPr>
          <a:xfrm>
            <a:off x="592425" y="594400"/>
            <a:ext cx="2691300" cy="13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Work Sans Regular"/>
              <a:buNone/>
              <a:defRPr sz="50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8" name="Google Shape;178;p23"/>
          <p:cNvSpPr txBox="1">
            <a:spLocks noGrp="1"/>
          </p:cNvSpPr>
          <p:nvPr>
            <p:ph type="subTitle" idx="1"/>
          </p:nvPr>
        </p:nvSpPr>
        <p:spPr>
          <a:xfrm>
            <a:off x="592423" y="1908225"/>
            <a:ext cx="2691300" cy="10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9" name="Google Shape;179;p23"/>
          <p:cNvSpPr txBox="1"/>
          <p:nvPr/>
        </p:nvSpPr>
        <p:spPr>
          <a:xfrm>
            <a:off x="602175" y="3532850"/>
            <a:ext cx="2691300" cy="6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illustrations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8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sz="8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0" name="Google Shape;180;p23"/>
          <p:cNvGrpSpPr/>
          <p:nvPr/>
        </p:nvGrpSpPr>
        <p:grpSpPr>
          <a:xfrm>
            <a:off x="0" y="0"/>
            <a:ext cx="9143975" cy="5143500"/>
            <a:chOff x="0" y="0"/>
            <a:chExt cx="9143975" cy="5143500"/>
          </a:xfrm>
        </p:grpSpPr>
        <p:sp>
          <p:nvSpPr>
            <p:cNvPr id="181" name="Google Shape;181;p23"/>
            <p:cNvSpPr/>
            <p:nvPr/>
          </p:nvSpPr>
          <p:spPr>
            <a:xfrm>
              <a:off x="3538075" y="0"/>
              <a:ext cx="3315900" cy="71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8430775" y="0"/>
              <a:ext cx="713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0" y="4787100"/>
              <a:ext cx="7131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7791875" y="4787100"/>
              <a:ext cx="1352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3887725" y="1075800"/>
              <a:ext cx="22932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/>
          <p:nvPr/>
        </p:nvSpPr>
        <p:spPr>
          <a:xfrm>
            <a:off x="6853800" y="0"/>
            <a:ext cx="2290200" cy="72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609947" y="564207"/>
            <a:ext cx="2460000" cy="11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ubTitle" idx="1"/>
          </p:nvPr>
        </p:nvSpPr>
        <p:spPr>
          <a:xfrm>
            <a:off x="609958" y="1659000"/>
            <a:ext cx="2290200" cy="18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/>
          <p:nvPr/>
        </p:nvSpPr>
        <p:spPr>
          <a:xfrm>
            <a:off x="713225" y="4776850"/>
            <a:ext cx="6140700" cy="3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7"/>
          <p:cNvSpPr/>
          <p:nvPr/>
        </p:nvSpPr>
        <p:spPr>
          <a:xfrm>
            <a:off x="0" y="4050475"/>
            <a:ext cx="713100" cy="36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>
            <a:spLocks noGrp="1"/>
          </p:cNvSpPr>
          <p:nvPr>
            <p:ph type="body" idx="1"/>
          </p:nvPr>
        </p:nvSpPr>
        <p:spPr>
          <a:xfrm>
            <a:off x="490000" y="1977597"/>
            <a:ext cx="2686500" cy="18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599000" y="553250"/>
            <a:ext cx="2733300" cy="11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5" name="Google Shape;55;p9"/>
          <p:cNvSpPr/>
          <p:nvPr/>
        </p:nvSpPr>
        <p:spPr>
          <a:xfrm>
            <a:off x="11050" y="4424050"/>
            <a:ext cx="2279400" cy="719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9"/>
          <p:cNvSpPr/>
          <p:nvPr/>
        </p:nvSpPr>
        <p:spPr>
          <a:xfrm>
            <a:off x="8430775" y="4419900"/>
            <a:ext cx="7131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9" name="Google Shape;59;p10"/>
          <p:cNvSpPr/>
          <p:nvPr/>
        </p:nvSpPr>
        <p:spPr>
          <a:xfrm>
            <a:off x="2290350" y="2212200"/>
            <a:ext cx="4563600" cy="719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0"/>
          <p:cNvSpPr/>
          <p:nvPr/>
        </p:nvSpPr>
        <p:spPr>
          <a:xfrm>
            <a:off x="-8425" y="2212200"/>
            <a:ext cx="721500" cy="71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0"/>
          <p:cNvSpPr/>
          <p:nvPr/>
        </p:nvSpPr>
        <p:spPr>
          <a:xfrm>
            <a:off x="8428075" y="2212200"/>
            <a:ext cx="721500" cy="71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of text 1">
  <p:cSld name="TITLE_ONLY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/>
          <p:nvPr/>
        </p:nvSpPr>
        <p:spPr>
          <a:xfrm>
            <a:off x="4470525" y="3701400"/>
            <a:ext cx="4673400" cy="94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6"/>
          <p:cNvSpPr/>
          <p:nvPr/>
        </p:nvSpPr>
        <p:spPr>
          <a:xfrm>
            <a:off x="5111875" y="0"/>
            <a:ext cx="4032000" cy="42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5462775" y="1331400"/>
            <a:ext cx="2320800" cy="12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subTitle" idx="1"/>
          </p:nvPr>
        </p:nvSpPr>
        <p:spPr>
          <a:xfrm>
            <a:off x="5449675" y="2549700"/>
            <a:ext cx="2346900" cy="12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/>
          <p:nvPr/>
        </p:nvSpPr>
        <p:spPr>
          <a:xfrm>
            <a:off x="0" y="0"/>
            <a:ext cx="713100" cy="716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0" y="4786500"/>
            <a:ext cx="1491900" cy="357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of text 2">
  <p:cSld name="TITLE_ONLY_1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/>
          <p:nvPr/>
        </p:nvSpPr>
        <p:spPr>
          <a:xfrm flipH="1">
            <a:off x="0" y="3701400"/>
            <a:ext cx="4518600" cy="94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7"/>
          <p:cNvSpPr/>
          <p:nvPr/>
        </p:nvSpPr>
        <p:spPr>
          <a:xfrm flipH="1">
            <a:off x="50" y="0"/>
            <a:ext cx="4032000" cy="42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7"/>
          <p:cNvSpPr/>
          <p:nvPr/>
        </p:nvSpPr>
        <p:spPr>
          <a:xfrm flipH="1">
            <a:off x="8430825" y="0"/>
            <a:ext cx="713100" cy="716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7"/>
          <p:cNvSpPr/>
          <p:nvPr/>
        </p:nvSpPr>
        <p:spPr>
          <a:xfrm flipH="1">
            <a:off x="7652025" y="4786500"/>
            <a:ext cx="1491900" cy="357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title"/>
          </p:nvPr>
        </p:nvSpPr>
        <p:spPr>
          <a:xfrm>
            <a:off x="1312150" y="1331500"/>
            <a:ext cx="2417400" cy="12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subTitle" idx="1"/>
          </p:nvPr>
        </p:nvSpPr>
        <p:spPr>
          <a:xfrm>
            <a:off x="1332300" y="2549613"/>
            <a:ext cx="2376900" cy="12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_1_2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/>
          <p:nvPr/>
        </p:nvSpPr>
        <p:spPr>
          <a:xfrm>
            <a:off x="712550" y="2307375"/>
            <a:ext cx="3141300" cy="283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8"/>
          <p:cNvSpPr/>
          <p:nvPr/>
        </p:nvSpPr>
        <p:spPr>
          <a:xfrm>
            <a:off x="5289448" y="2307375"/>
            <a:ext cx="3141300" cy="283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 txBox="1">
            <a:spLocks noGrp="1"/>
          </p:cNvSpPr>
          <p:nvPr>
            <p:ph type="title"/>
          </p:nvPr>
        </p:nvSpPr>
        <p:spPr>
          <a:xfrm>
            <a:off x="1082306" y="2838793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subTitle" idx="1"/>
          </p:nvPr>
        </p:nvSpPr>
        <p:spPr>
          <a:xfrm>
            <a:off x="1082306" y="3333294"/>
            <a:ext cx="2400600" cy="9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title" idx="2"/>
          </p:nvPr>
        </p:nvSpPr>
        <p:spPr>
          <a:xfrm>
            <a:off x="5653500" y="2838793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subTitle" idx="3"/>
          </p:nvPr>
        </p:nvSpPr>
        <p:spPr>
          <a:xfrm>
            <a:off x="5653500" y="3333294"/>
            <a:ext cx="2400600" cy="9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title" idx="4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32" name="Google Shape;132;p18"/>
          <p:cNvSpPr/>
          <p:nvPr/>
        </p:nvSpPr>
        <p:spPr>
          <a:xfrm>
            <a:off x="0" y="4772325"/>
            <a:ext cx="9144000" cy="3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8"/>
          <p:cNvSpPr/>
          <p:nvPr/>
        </p:nvSpPr>
        <p:spPr>
          <a:xfrm flipH="1">
            <a:off x="8433163" y="0"/>
            <a:ext cx="707700" cy="367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8"/>
          <p:cNvSpPr/>
          <p:nvPr/>
        </p:nvSpPr>
        <p:spPr>
          <a:xfrm flipH="1">
            <a:off x="3088" y="0"/>
            <a:ext cx="707700" cy="724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">
  <p:cSld name="SECTION_TITLE_AND_DESCRIPTION_1_1_3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923550" y="2104063"/>
            <a:ext cx="21909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7" name="Google Shape;137;p19"/>
          <p:cNvSpPr txBox="1">
            <a:spLocks noGrp="1"/>
          </p:cNvSpPr>
          <p:nvPr>
            <p:ph type="subTitle" idx="1"/>
          </p:nvPr>
        </p:nvSpPr>
        <p:spPr>
          <a:xfrm>
            <a:off x="923550" y="2475136"/>
            <a:ext cx="21909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title" idx="2"/>
          </p:nvPr>
        </p:nvSpPr>
        <p:spPr>
          <a:xfrm>
            <a:off x="923550" y="3506341"/>
            <a:ext cx="21909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subTitle" idx="3"/>
          </p:nvPr>
        </p:nvSpPr>
        <p:spPr>
          <a:xfrm>
            <a:off x="923550" y="3877413"/>
            <a:ext cx="21909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0" name="Google Shape;140;p19"/>
          <p:cNvSpPr txBox="1">
            <a:spLocks noGrp="1"/>
          </p:cNvSpPr>
          <p:nvPr>
            <p:ph type="title" idx="4"/>
          </p:nvPr>
        </p:nvSpPr>
        <p:spPr>
          <a:xfrm>
            <a:off x="6029625" y="2104063"/>
            <a:ext cx="21909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subTitle" idx="5"/>
          </p:nvPr>
        </p:nvSpPr>
        <p:spPr>
          <a:xfrm>
            <a:off x="6029625" y="2475137"/>
            <a:ext cx="21909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title" idx="6"/>
          </p:nvPr>
        </p:nvSpPr>
        <p:spPr>
          <a:xfrm>
            <a:off x="6029625" y="3506343"/>
            <a:ext cx="21909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subTitle" idx="7"/>
          </p:nvPr>
        </p:nvSpPr>
        <p:spPr>
          <a:xfrm>
            <a:off x="6029625" y="3877414"/>
            <a:ext cx="21909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4" name="Google Shape;144;p19"/>
          <p:cNvSpPr txBox="1">
            <a:spLocks noGrp="1"/>
          </p:cNvSpPr>
          <p:nvPr>
            <p:ph type="title" idx="8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45" name="Google Shape;145;p19"/>
          <p:cNvSpPr/>
          <p:nvPr/>
        </p:nvSpPr>
        <p:spPr>
          <a:xfrm>
            <a:off x="5575" y="-5125"/>
            <a:ext cx="707700" cy="145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9"/>
          <p:cNvSpPr/>
          <p:nvPr/>
        </p:nvSpPr>
        <p:spPr>
          <a:xfrm>
            <a:off x="8435675" y="719350"/>
            <a:ext cx="707700" cy="145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9"/>
          <p:cNvSpPr/>
          <p:nvPr/>
        </p:nvSpPr>
        <p:spPr>
          <a:xfrm>
            <a:off x="5575" y="4783500"/>
            <a:ext cx="707700" cy="36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arala"/>
              <a:buNone/>
              <a:defRPr sz="3500" b="1">
                <a:solidFill>
                  <a:schemeClr val="dk1"/>
                </a:solidFill>
                <a:latin typeface="Sarala"/>
                <a:ea typeface="Sarala"/>
                <a:cs typeface="Sarala"/>
                <a:sym typeface="Sara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Sarala"/>
              <a:buNone/>
              <a:defRPr sz="2800">
                <a:solidFill>
                  <a:schemeClr val="dk2"/>
                </a:solidFill>
                <a:latin typeface="Sarala"/>
                <a:ea typeface="Sarala"/>
                <a:cs typeface="Sarala"/>
                <a:sym typeface="Saral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5" r:id="rId3"/>
    <p:sldLayoutId id="2147483656" r:id="rId4"/>
    <p:sldLayoutId id="2147483658" r:id="rId5"/>
    <p:sldLayoutId id="2147483662" r:id="rId6"/>
    <p:sldLayoutId id="2147483663" r:id="rId7"/>
    <p:sldLayoutId id="2147483664" r:id="rId8"/>
    <p:sldLayoutId id="2147483665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yset.com/technology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yset.com/onlin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yset.com/peopl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yset.com/education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yset.com/people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yset.com/technology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/>
          <p:nvPr/>
        </p:nvSpPr>
        <p:spPr>
          <a:xfrm>
            <a:off x="125" y="4063975"/>
            <a:ext cx="2175600" cy="723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6"/>
          <p:cNvSpPr txBox="1">
            <a:spLocks noGrp="1"/>
          </p:cNvSpPr>
          <p:nvPr>
            <p:ph type="ctrTitle"/>
          </p:nvPr>
        </p:nvSpPr>
        <p:spPr>
          <a:xfrm>
            <a:off x="570800" y="980253"/>
            <a:ext cx="3720000" cy="220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FINAL </a:t>
            </a:r>
            <a:r>
              <a:rPr lang="en" dirty="0">
                <a:solidFill>
                  <a:schemeClr val="lt1"/>
                </a:solidFill>
              </a:rPr>
              <a:t>PROJECT PROPOSAL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96" name="Google Shape;196;p26"/>
          <p:cNvSpPr txBox="1">
            <a:spLocks noGrp="1"/>
          </p:cNvSpPr>
          <p:nvPr>
            <p:ph type="subTitle" idx="1"/>
          </p:nvPr>
        </p:nvSpPr>
        <p:spPr>
          <a:xfrm>
            <a:off x="600663" y="3049987"/>
            <a:ext cx="3771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NFC ENABLED STUDENT CARD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Raissa Pululu – K00206715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Brendan Watson – Supervisor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09/10/2023</a:t>
            </a:r>
            <a:endParaRPr dirty="0"/>
          </a:p>
        </p:txBody>
      </p:sp>
      <p:pic>
        <p:nvPicPr>
          <p:cNvPr id="197" name="Google Shape;197;p26"/>
          <p:cNvPicPr preferRelativeResize="0"/>
          <p:nvPr/>
        </p:nvPicPr>
        <p:blipFill rotWithShape="1">
          <a:blip r:embed="rId3">
            <a:alphaModFix/>
          </a:blip>
          <a:srcRect l="13691" t="10709" r="13676" b="10717"/>
          <a:stretch/>
        </p:blipFill>
        <p:spPr>
          <a:xfrm>
            <a:off x="5120350" y="713351"/>
            <a:ext cx="3539024" cy="382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43"/>
          <p:cNvSpPr txBox="1">
            <a:spLocks noGrp="1"/>
          </p:cNvSpPr>
          <p:nvPr>
            <p:ph type="title"/>
          </p:nvPr>
        </p:nvSpPr>
        <p:spPr>
          <a:xfrm>
            <a:off x="609947" y="564207"/>
            <a:ext cx="2942878" cy="11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SECURITY </a:t>
            </a:r>
            <a:r>
              <a:rPr lang="en" dirty="0">
                <a:solidFill>
                  <a:schemeClr val="dk2"/>
                </a:solidFill>
              </a:rPr>
              <a:t>AND COMPLIANCE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539" name="Google Shape;539;p43"/>
          <p:cNvSpPr txBox="1">
            <a:spLocks noGrp="1"/>
          </p:cNvSpPr>
          <p:nvPr>
            <p:ph type="subTitle" idx="1"/>
          </p:nvPr>
        </p:nvSpPr>
        <p:spPr>
          <a:xfrm>
            <a:off x="609958" y="1658999"/>
            <a:ext cx="3542942" cy="30558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" dirty="0"/>
              <a:t>AES and hashing algorithms to encrypt sensitive data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" dirty="0"/>
              <a:t>Strict access control based on roles and responsibility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" dirty="0"/>
              <a:t>Ensure hardware meet international standards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" dirty="0"/>
              <a:t>Regularly patch API to manage vulnerabilities</a:t>
            </a:r>
            <a:endParaRPr dirty="0"/>
          </a:p>
        </p:txBody>
      </p:sp>
      <p:pic>
        <p:nvPicPr>
          <p:cNvPr id="3" name="Picture 2" descr="A person standing next to a computer">
            <a:hlinkClick r:id="rId3"/>
            <a:extLst>
              <a:ext uri="{FF2B5EF4-FFF2-40B4-BE49-F238E27FC236}">
                <a16:creationId xmlns:a16="http://schemas.microsoft.com/office/drawing/2014/main" id="{0FF2AD12-630A-C25C-8E3D-A4C29ABCDB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4003" y="285750"/>
            <a:ext cx="4857750" cy="48577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6" name="Google Shape;666;p49"/>
          <p:cNvPicPr preferRelativeResize="0"/>
          <p:nvPr/>
        </p:nvPicPr>
        <p:blipFill rotWithShape="1">
          <a:blip r:embed="rId3">
            <a:alphaModFix/>
          </a:blip>
          <a:srcRect r="4443" b="13329"/>
          <a:stretch/>
        </p:blipFill>
        <p:spPr>
          <a:xfrm>
            <a:off x="4229075" y="685800"/>
            <a:ext cx="4914926" cy="4457700"/>
          </a:xfrm>
          <a:prstGeom prst="rect">
            <a:avLst/>
          </a:prstGeom>
          <a:noFill/>
          <a:ln>
            <a:noFill/>
          </a:ln>
        </p:spPr>
      </p:pic>
      <p:sp>
        <p:nvSpPr>
          <p:cNvPr id="667" name="Google Shape;667;p49"/>
          <p:cNvSpPr txBox="1">
            <a:spLocks noGrp="1"/>
          </p:cNvSpPr>
          <p:nvPr>
            <p:ph type="ctrTitle"/>
          </p:nvPr>
        </p:nvSpPr>
        <p:spPr>
          <a:xfrm>
            <a:off x="592425" y="594400"/>
            <a:ext cx="2691300" cy="13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THANK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YOU!!!!!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68" name="Google Shape;668;p49"/>
          <p:cNvSpPr txBox="1">
            <a:spLocks noGrp="1"/>
          </p:cNvSpPr>
          <p:nvPr>
            <p:ph type="subTitle" idx="1"/>
          </p:nvPr>
        </p:nvSpPr>
        <p:spPr>
          <a:xfrm>
            <a:off x="592423" y="1908225"/>
            <a:ext cx="2691300" cy="10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688" name="Google Shape;688;p49"/>
          <p:cNvGrpSpPr/>
          <p:nvPr/>
        </p:nvGrpSpPr>
        <p:grpSpPr>
          <a:xfrm>
            <a:off x="0" y="0"/>
            <a:ext cx="9143975" cy="5143500"/>
            <a:chOff x="0" y="0"/>
            <a:chExt cx="9143975" cy="5143500"/>
          </a:xfrm>
        </p:grpSpPr>
        <p:sp>
          <p:nvSpPr>
            <p:cNvPr id="689" name="Google Shape;689;p49"/>
            <p:cNvSpPr/>
            <p:nvPr/>
          </p:nvSpPr>
          <p:spPr>
            <a:xfrm>
              <a:off x="8430775" y="0"/>
              <a:ext cx="713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9"/>
            <p:cNvSpPr/>
            <p:nvPr/>
          </p:nvSpPr>
          <p:spPr>
            <a:xfrm>
              <a:off x="0" y="4787100"/>
              <a:ext cx="7131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9"/>
            <p:cNvSpPr/>
            <p:nvPr/>
          </p:nvSpPr>
          <p:spPr>
            <a:xfrm>
              <a:off x="7791875" y="4787100"/>
              <a:ext cx="1352100" cy="356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9"/>
            <p:cNvSpPr/>
            <p:nvPr/>
          </p:nvSpPr>
          <p:spPr>
            <a:xfrm>
              <a:off x="3887725" y="1075800"/>
              <a:ext cx="2293200" cy="356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" name="Google Shape;693;p49"/>
          <p:cNvSpPr/>
          <p:nvPr/>
        </p:nvSpPr>
        <p:spPr>
          <a:xfrm>
            <a:off x="3538075" y="0"/>
            <a:ext cx="33159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49"/>
          <p:cNvSpPr/>
          <p:nvPr/>
        </p:nvSpPr>
        <p:spPr>
          <a:xfrm>
            <a:off x="3538075" y="0"/>
            <a:ext cx="3315900" cy="719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>
            <a:spLocks noGrp="1"/>
          </p:cNvSpPr>
          <p:nvPr>
            <p:ph type="title"/>
          </p:nvPr>
        </p:nvSpPr>
        <p:spPr>
          <a:xfrm>
            <a:off x="599000" y="553250"/>
            <a:ext cx="2733300" cy="11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PROJECT </a:t>
            </a:r>
            <a:br>
              <a:rPr lang="en" dirty="0">
                <a:solidFill>
                  <a:schemeClr val="lt2"/>
                </a:solidFill>
              </a:rPr>
            </a:br>
            <a:r>
              <a:rPr lang="en" dirty="0">
                <a:solidFill>
                  <a:schemeClr val="accent1"/>
                </a:solidFill>
              </a:rPr>
              <a:t>AIM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75" name="Google Shape;275;p31"/>
          <p:cNvSpPr txBox="1">
            <a:spLocks noGrp="1"/>
          </p:cNvSpPr>
          <p:nvPr>
            <p:ph type="body" idx="1"/>
          </p:nvPr>
        </p:nvSpPr>
        <p:spPr>
          <a:xfrm>
            <a:off x="599000" y="1677650"/>
            <a:ext cx="2686500" cy="18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Bridging the digital gap in educational institutions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Enhancing security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Creating an efficient, automated and convenient campus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Implementing a versatile API.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dirty="0"/>
          </a:p>
        </p:txBody>
      </p:sp>
      <p:pic>
        <p:nvPicPr>
          <p:cNvPr id="276" name="Google Shape;276;p31"/>
          <p:cNvPicPr preferRelativeResize="0"/>
          <p:nvPr/>
        </p:nvPicPr>
        <p:blipFill rotWithShape="1">
          <a:blip r:embed="rId3">
            <a:alphaModFix/>
          </a:blip>
          <a:srcRect l="15393" t="14261" r="15393" b="14254"/>
          <a:stretch/>
        </p:blipFill>
        <p:spPr>
          <a:xfrm>
            <a:off x="4395900" y="434300"/>
            <a:ext cx="4001400" cy="41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8"/>
          <p:cNvSpPr txBox="1">
            <a:spLocks noGrp="1"/>
          </p:cNvSpPr>
          <p:nvPr>
            <p:ph type="title" idx="8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</a:t>
            </a:r>
            <a:r>
              <a:rPr lang="en" dirty="0">
                <a:solidFill>
                  <a:schemeClr val="accent1"/>
                </a:solidFill>
              </a:rPr>
              <a:t>OBJECTIVES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389" name="Google Shape;389;p38"/>
          <p:cNvSpPr txBox="1">
            <a:spLocks noGrp="1"/>
          </p:cNvSpPr>
          <p:nvPr>
            <p:ph type="title"/>
          </p:nvPr>
        </p:nvSpPr>
        <p:spPr>
          <a:xfrm>
            <a:off x="923550" y="1875463"/>
            <a:ext cx="21909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 1</a:t>
            </a:r>
            <a:endParaRPr/>
          </a:p>
        </p:txBody>
      </p:sp>
      <p:sp>
        <p:nvSpPr>
          <p:cNvPr id="390" name="Google Shape;390;p38"/>
          <p:cNvSpPr txBox="1">
            <a:spLocks noGrp="1"/>
          </p:cNvSpPr>
          <p:nvPr>
            <p:ph type="subTitle" idx="1"/>
          </p:nvPr>
        </p:nvSpPr>
        <p:spPr>
          <a:xfrm>
            <a:off x="923550" y="2246536"/>
            <a:ext cx="21909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Integrate NFC technology with student IDs</a:t>
            </a:r>
            <a:endParaRPr dirty="0"/>
          </a:p>
        </p:txBody>
      </p:sp>
      <p:sp>
        <p:nvSpPr>
          <p:cNvPr id="391" name="Google Shape;391;p38"/>
          <p:cNvSpPr txBox="1">
            <a:spLocks noGrp="1"/>
          </p:cNvSpPr>
          <p:nvPr>
            <p:ph type="title" idx="2"/>
          </p:nvPr>
        </p:nvSpPr>
        <p:spPr>
          <a:xfrm>
            <a:off x="923550" y="3277741"/>
            <a:ext cx="21909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 3</a:t>
            </a:r>
            <a:endParaRPr dirty="0"/>
          </a:p>
        </p:txBody>
      </p:sp>
      <p:sp>
        <p:nvSpPr>
          <p:cNvPr id="392" name="Google Shape;392;p38"/>
          <p:cNvSpPr txBox="1">
            <a:spLocks noGrp="1"/>
          </p:cNvSpPr>
          <p:nvPr>
            <p:ph type="subTitle" idx="3"/>
          </p:nvPr>
        </p:nvSpPr>
        <p:spPr>
          <a:xfrm>
            <a:off x="923550" y="3648813"/>
            <a:ext cx="21909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Enabling cashless transactions for convience and efficency</a:t>
            </a:r>
            <a:endParaRPr dirty="0"/>
          </a:p>
        </p:txBody>
      </p:sp>
      <p:sp>
        <p:nvSpPr>
          <p:cNvPr id="393" name="Google Shape;393;p38"/>
          <p:cNvSpPr txBox="1">
            <a:spLocks noGrp="1"/>
          </p:cNvSpPr>
          <p:nvPr>
            <p:ph type="title" idx="4"/>
          </p:nvPr>
        </p:nvSpPr>
        <p:spPr>
          <a:xfrm>
            <a:off x="6029625" y="1875463"/>
            <a:ext cx="21909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 2</a:t>
            </a:r>
            <a:endParaRPr/>
          </a:p>
        </p:txBody>
      </p:sp>
      <p:sp>
        <p:nvSpPr>
          <p:cNvPr id="394" name="Google Shape;394;p38"/>
          <p:cNvSpPr txBox="1">
            <a:spLocks noGrp="1"/>
          </p:cNvSpPr>
          <p:nvPr>
            <p:ph type="subTitle" idx="5"/>
          </p:nvPr>
        </p:nvSpPr>
        <p:spPr>
          <a:xfrm>
            <a:off x="6029625" y="2246537"/>
            <a:ext cx="21909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Enhancing security and automating attendance tracking</a:t>
            </a:r>
            <a:endParaRPr dirty="0"/>
          </a:p>
        </p:txBody>
      </p:sp>
      <p:sp>
        <p:nvSpPr>
          <p:cNvPr id="395" name="Google Shape;395;p38"/>
          <p:cNvSpPr txBox="1">
            <a:spLocks noGrp="1"/>
          </p:cNvSpPr>
          <p:nvPr>
            <p:ph type="title" idx="6"/>
          </p:nvPr>
        </p:nvSpPr>
        <p:spPr>
          <a:xfrm>
            <a:off x="6029625" y="3277743"/>
            <a:ext cx="21909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 4</a:t>
            </a:r>
            <a:endParaRPr/>
          </a:p>
        </p:txBody>
      </p:sp>
      <p:sp>
        <p:nvSpPr>
          <p:cNvPr id="396" name="Google Shape;396;p38"/>
          <p:cNvSpPr txBox="1">
            <a:spLocks noGrp="1"/>
          </p:cNvSpPr>
          <p:nvPr>
            <p:ph type="subTitle" idx="7"/>
          </p:nvPr>
        </p:nvSpPr>
        <p:spPr>
          <a:xfrm>
            <a:off x="6029625" y="3648814"/>
            <a:ext cx="21909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Developing a robust API for scalability and adaptability</a:t>
            </a:r>
            <a:endParaRPr dirty="0"/>
          </a:p>
        </p:txBody>
      </p:sp>
      <p:grpSp>
        <p:nvGrpSpPr>
          <p:cNvPr id="397" name="Google Shape;397;p38"/>
          <p:cNvGrpSpPr/>
          <p:nvPr/>
        </p:nvGrpSpPr>
        <p:grpSpPr>
          <a:xfrm>
            <a:off x="3511804" y="3284191"/>
            <a:ext cx="882300" cy="882300"/>
            <a:chOff x="4762787" y="3532875"/>
            <a:chExt cx="882300" cy="882300"/>
          </a:xfrm>
        </p:grpSpPr>
        <p:sp>
          <p:nvSpPr>
            <p:cNvPr id="398" name="Google Shape;398;p38"/>
            <p:cNvSpPr/>
            <p:nvPr/>
          </p:nvSpPr>
          <p:spPr>
            <a:xfrm>
              <a:off x="4762787" y="3532875"/>
              <a:ext cx="882300" cy="882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399" name="Google Shape;399;p38"/>
            <p:cNvGrpSpPr/>
            <p:nvPr/>
          </p:nvGrpSpPr>
          <p:grpSpPr>
            <a:xfrm>
              <a:off x="4993483" y="3768383"/>
              <a:ext cx="417905" cy="411296"/>
              <a:chOff x="2404875" y="3592725"/>
              <a:chExt cx="298525" cy="293825"/>
            </a:xfrm>
          </p:grpSpPr>
          <p:sp>
            <p:nvSpPr>
              <p:cNvPr id="400" name="Google Shape;400;p38"/>
              <p:cNvSpPr/>
              <p:nvPr/>
            </p:nvSpPr>
            <p:spPr>
              <a:xfrm>
                <a:off x="2404875" y="3747900"/>
                <a:ext cx="52775" cy="138650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5546" extrusionOk="0">
                    <a:moveTo>
                      <a:pt x="378" y="0"/>
                    </a:moveTo>
                    <a:cubicBezTo>
                      <a:pt x="158" y="0"/>
                      <a:pt x="0" y="158"/>
                      <a:pt x="0" y="347"/>
                    </a:cubicBezTo>
                    <a:lnTo>
                      <a:pt x="0" y="5198"/>
                    </a:lnTo>
                    <a:cubicBezTo>
                      <a:pt x="0" y="5419"/>
                      <a:pt x="158" y="5545"/>
                      <a:pt x="378" y="5545"/>
                    </a:cubicBezTo>
                    <a:lnTo>
                      <a:pt x="1071" y="5545"/>
                    </a:lnTo>
                    <a:cubicBezTo>
                      <a:pt x="1670" y="5545"/>
                      <a:pt x="2111" y="5072"/>
                      <a:pt x="2111" y="4537"/>
                    </a:cubicBezTo>
                    <a:lnTo>
                      <a:pt x="2111" y="1040"/>
                    </a:lnTo>
                    <a:cubicBezTo>
                      <a:pt x="2111" y="441"/>
                      <a:pt x="1638" y="0"/>
                      <a:pt x="10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8"/>
              <p:cNvSpPr/>
              <p:nvPr/>
            </p:nvSpPr>
            <p:spPr>
              <a:xfrm>
                <a:off x="2458425" y="3592725"/>
                <a:ext cx="190625" cy="160700"/>
              </a:xfrm>
              <a:custGeom>
                <a:avLst/>
                <a:gdLst/>
                <a:ahLst/>
                <a:cxnLst/>
                <a:rect l="l" t="t" r="r" b="b"/>
                <a:pathLst>
                  <a:path w="7625" h="6428" extrusionOk="0">
                    <a:moveTo>
                      <a:pt x="3781" y="631"/>
                    </a:moveTo>
                    <a:cubicBezTo>
                      <a:pt x="3970" y="631"/>
                      <a:pt x="4128" y="788"/>
                      <a:pt x="4128" y="977"/>
                    </a:cubicBezTo>
                    <a:lnTo>
                      <a:pt x="4128" y="1418"/>
                    </a:lnTo>
                    <a:cubicBezTo>
                      <a:pt x="4380" y="1481"/>
                      <a:pt x="4569" y="1639"/>
                      <a:pt x="4758" y="1860"/>
                    </a:cubicBezTo>
                    <a:cubicBezTo>
                      <a:pt x="4884" y="2017"/>
                      <a:pt x="4884" y="2206"/>
                      <a:pt x="4726" y="2332"/>
                    </a:cubicBezTo>
                    <a:cubicBezTo>
                      <a:pt x="4657" y="2373"/>
                      <a:pt x="4583" y="2397"/>
                      <a:pt x="4510" y="2397"/>
                    </a:cubicBezTo>
                    <a:cubicBezTo>
                      <a:pt x="4416" y="2397"/>
                      <a:pt x="4325" y="2358"/>
                      <a:pt x="4254" y="2269"/>
                    </a:cubicBezTo>
                    <a:cubicBezTo>
                      <a:pt x="4114" y="2106"/>
                      <a:pt x="3957" y="2012"/>
                      <a:pt x="3821" y="2012"/>
                    </a:cubicBezTo>
                    <a:cubicBezTo>
                      <a:pt x="3773" y="2012"/>
                      <a:pt x="3728" y="2024"/>
                      <a:pt x="3687" y="2049"/>
                    </a:cubicBezTo>
                    <a:cubicBezTo>
                      <a:pt x="3592" y="2080"/>
                      <a:pt x="3466" y="2238"/>
                      <a:pt x="3466" y="2364"/>
                    </a:cubicBezTo>
                    <a:cubicBezTo>
                      <a:pt x="3466" y="2553"/>
                      <a:pt x="3624" y="2710"/>
                      <a:pt x="3813" y="2710"/>
                    </a:cubicBezTo>
                    <a:cubicBezTo>
                      <a:pt x="4411" y="2710"/>
                      <a:pt x="4852" y="3183"/>
                      <a:pt x="4852" y="3750"/>
                    </a:cubicBezTo>
                    <a:cubicBezTo>
                      <a:pt x="4852" y="4159"/>
                      <a:pt x="4600" y="4537"/>
                      <a:pt x="4222" y="4663"/>
                    </a:cubicBezTo>
                    <a:lnTo>
                      <a:pt x="4159" y="4663"/>
                    </a:lnTo>
                    <a:lnTo>
                      <a:pt x="4159" y="5073"/>
                    </a:lnTo>
                    <a:cubicBezTo>
                      <a:pt x="4159" y="5262"/>
                      <a:pt x="4002" y="5420"/>
                      <a:pt x="3813" y="5420"/>
                    </a:cubicBezTo>
                    <a:cubicBezTo>
                      <a:pt x="3624" y="5420"/>
                      <a:pt x="3466" y="5262"/>
                      <a:pt x="3466" y="5073"/>
                    </a:cubicBezTo>
                    <a:lnTo>
                      <a:pt x="3466" y="4663"/>
                    </a:lnTo>
                    <a:cubicBezTo>
                      <a:pt x="3277" y="4600"/>
                      <a:pt x="3119" y="4537"/>
                      <a:pt x="2962" y="4348"/>
                    </a:cubicBezTo>
                    <a:cubicBezTo>
                      <a:pt x="2836" y="4254"/>
                      <a:pt x="2804" y="4002"/>
                      <a:pt x="2962" y="3876"/>
                    </a:cubicBezTo>
                    <a:cubicBezTo>
                      <a:pt x="3013" y="3825"/>
                      <a:pt x="3108" y="3793"/>
                      <a:pt x="3206" y="3793"/>
                    </a:cubicBezTo>
                    <a:cubicBezTo>
                      <a:pt x="3290" y="3793"/>
                      <a:pt x="3376" y="3817"/>
                      <a:pt x="3435" y="3876"/>
                    </a:cubicBezTo>
                    <a:cubicBezTo>
                      <a:pt x="3549" y="3990"/>
                      <a:pt x="3679" y="4071"/>
                      <a:pt x="3803" y="4071"/>
                    </a:cubicBezTo>
                    <a:cubicBezTo>
                      <a:pt x="3850" y="4071"/>
                      <a:pt x="3895" y="4059"/>
                      <a:pt x="3939" y="4033"/>
                    </a:cubicBezTo>
                    <a:cubicBezTo>
                      <a:pt x="4065" y="4002"/>
                      <a:pt x="4128" y="3844"/>
                      <a:pt x="4128" y="3718"/>
                    </a:cubicBezTo>
                    <a:cubicBezTo>
                      <a:pt x="4128" y="3529"/>
                      <a:pt x="3970" y="3372"/>
                      <a:pt x="3781" y="3372"/>
                    </a:cubicBezTo>
                    <a:cubicBezTo>
                      <a:pt x="3182" y="3372"/>
                      <a:pt x="2741" y="2899"/>
                      <a:pt x="2741" y="2364"/>
                    </a:cubicBezTo>
                    <a:cubicBezTo>
                      <a:pt x="2741" y="1954"/>
                      <a:pt x="3025" y="1576"/>
                      <a:pt x="3435" y="1418"/>
                    </a:cubicBezTo>
                    <a:lnTo>
                      <a:pt x="3435" y="977"/>
                    </a:lnTo>
                    <a:cubicBezTo>
                      <a:pt x="3435" y="788"/>
                      <a:pt x="3592" y="631"/>
                      <a:pt x="3781" y="631"/>
                    </a:cubicBezTo>
                    <a:close/>
                    <a:moveTo>
                      <a:pt x="3813" y="1"/>
                    </a:moveTo>
                    <a:cubicBezTo>
                      <a:pt x="1733" y="1"/>
                      <a:pt x="0" y="1734"/>
                      <a:pt x="0" y="3813"/>
                    </a:cubicBezTo>
                    <a:cubicBezTo>
                      <a:pt x="0" y="4537"/>
                      <a:pt x="190" y="5231"/>
                      <a:pt x="536" y="5829"/>
                    </a:cubicBezTo>
                    <a:cubicBezTo>
                      <a:pt x="1009" y="5546"/>
                      <a:pt x="1544" y="5420"/>
                      <a:pt x="2080" y="5420"/>
                    </a:cubicBezTo>
                    <a:cubicBezTo>
                      <a:pt x="2146" y="5414"/>
                      <a:pt x="2213" y="5411"/>
                      <a:pt x="2279" y="5411"/>
                    </a:cubicBezTo>
                    <a:cubicBezTo>
                      <a:pt x="2936" y="5411"/>
                      <a:pt x="3587" y="5692"/>
                      <a:pt x="4159" y="6207"/>
                    </a:cubicBezTo>
                    <a:lnTo>
                      <a:pt x="5892" y="6207"/>
                    </a:lnTo>
                    <a:cubicBezTo>
                      <a:pt x="6144" y="6207"/>
                      <a:pt x="6364" y="6302"/>
                      <a:pt x="6585" y="6428"/>
                    </a:cubicBezTo>
                    <a:cubicBezTo>
                      <a:pt x="7215" y="5735"/>
                      <a:pt x="7625" y="4789"/>
                      <a:pt x="7625" y="3813"/>
                    </a:cubicBezTo>
                    <a:cubicBezTo>
                      <a:pt x="7625" y="1734"/>
                      <a:pt x="5892" y="1"/>
                      <a:pt x="38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8"/>
              <p:cNvSpPr/>
              <p:nvPr/>
            </p:nvSpPr>
            <p:spPr>
              <a:xfrm>
                <a:off x="2474975" y="3742775"/>
                <a:ext cx="228425" cy="12565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5026" extrusionOk="0">
                    <a:moveTo>
                      <a:pt x="1422" y="0"/>
                    </a:moveTo>
                    <a:cubicBezTo>
                      <a:pt x="918" y="0"/>
                      <a:pt x="416" y="160"/>
                      <a:pt x="0" y="457"/>
                    </a:cubicBezTo>
                    <a:lnTo>
                      <a:pt x="0" y="5025"/>
                    </a:lnTo>
                    <a:lnTo>
                      <a:pt x="5230" y="5025"/>
                    </a:lnTo>
                    <a:cubicBezTo>
                      <a:pt x="5923" y="5025"/>
                      <a:pt x="6490" y="4679"/>
                      <a:pt x="6900" y="4143"/>
                    </a:cubicBezTo>
                    <a:lnTo>
                      <a:pt x="8916" y="1245"/>
                    </a:lnTo>
                    <a:cubicBezTo>
                      <a:pt x="9137" y="930"/>
                      <a:pt x="9074" y="489"/>
                      <a:pt x="8727" y="268"/>
                    </a:cubicBezTo>
                    <a:cubicBezTo>
                      <a:pt x="8633" y="221"/>
                      <a:pt x="8517" y="196"/>
                      <a:pt x="8398" y="196"/>
                    </a:cubicBezTo>
                    <a:cubicBezTo>
                      <a:pt x="8196" y="196"/>
                      <a:pt x="7983" y="268"/>
                      <a:pt x="7845" y="426"/>
                    </a:cubicBezTo>
                    <a:lnTo>
                      <a:pt x="5955" y="2726"/>
                    </a:lnTo>
                    <a:cubicBezTo>
                      <a:pt x="5829" y="2883"/>
                      <a:pt x="5545" y="2978"/>
                      <a:pt x="5419" y="2978"/>
                    </a:cubicBezTo>
                    <a:lnTo>
                      <a:pt x="3119" y="2978"/>
                    </a:lnTo>
                    <a:cubicBezTo>
                      <a:pt x="2899" y="2978"/>
                      <a:pt x="2741" y="2820"/>
                      <a:pt x="2741" y="2631"/>
                    </a:cubicBezTo>
                    <a:cubicBezTo>
                      <a:pt x="2741" y="2411"/>
                      <a:pt x="2899" y="2253"/>
                      <a:pt x="3119" y="2253"/>
                    </a:cubicBezTo>
                    <a:lnTo>
                      <a:pt x="5198" y="2253"/>
                    </a:lnTo>
                    <a:cubicBezTo>
                      <a:pt x="5576" y="2253"/>
                      <a:pt x="5923" y="1938"/>
                      <a:pt x="5923" y="1560"/>
                    </a:cubicBezTo>
                    <a:cubicBezTo>
                      <a:pt x="5923" y="1150"/>
                      <a:pt x="5576" y="835"/>
                      <a:pt x="5198" y="835"/>
                    </a:cubicBezTo>
                    <a:lnTo>
                      <a:pt x="3340" y="835"/>
                    </a:lnTo>
                    <a:cubicBezTo>
                      <a:pt x="3182" y="835"/>
                      <a:pt x="3088" y="741"/>
                      <a:pt x="2962" y="615"/>
                    </a:cubicBezTo>
                    <a:cubicBezTo>
                      <a:pt x="2773" y="426"/>
                      <a:pt x="2520" y="300"/>
                      <a:pt x="2300" y="174"/>
                    </a:cubicBezTo>
                    <a:cubicBezTo>
                      <a:pt x="2019" y="56"/>
                      <a:pt x="1720" y="0"/>
                      <a:pt x="14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403" name="Google Shape;403;p38"/>
          <p:cNvGrpSpPr/>
          <p:nvPr/>
        </p:nvGrpSpPr>
        <p:grpSpPr>
          <a:xfrm>
            <a:off x="4768740" y="3277741"/>
            <a:ext cx="882300" cy="882300"/>
            <a:chOff x="4762787" y="2130600"/>
            <a:chExt cx="882300" cy="882300"/>
          </a:xfrm>
        </p:grpSpPr>
        <p:sp>
          <p:nvSpPr>
            <p:cNvPr id="404" name="Google Shape;404;p38"/>
            <p:cNvSpPr/>
            <p:nvPr/>
          </p:nvSpPr>
          <p:spPr>
            <a:xfrm>
              <a:off x="4762787" y="2130600"/>
              <a:ext cx="882300" cy="882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5" name="Google Shape;405;p38"/>
            <p:cNvGrpSpPr/>
            <p:nvPr/>
          </p:nvGrpSpPr>
          <p:grpSpPr>
            <a:xfrm>
              <a:off x="4995524" y="2363506"/>
              <a:ext cx="416820" cy="416475"/>
              <a:chOff x="1310075" y="3980250"/>
              <a:chExt cx="297750" cy="297525"/>
            </a:xfrm>
          </p:grpSpPr>
          <p:sp>
            <p:nvSpPr>
              <p:cNvPr id="406" name="Google Shape;406;p38"/>
              <p:cNvSpPr/>
              <p:nvPr/>
            </p:nvSpPr>
            <p:spPr>
              <a:xfrm>
                <a:off x="1310075" y="3980250"/>
                <a:ext cx="297750" cy="297525"/>
              </a:xfrm>
              <a:custGeom>
                <a:avLst/>
                <a:gdLst/>
                <a:ahLst/>
                <a:cxnLst/>
                <a:rect l="l" t="t" r="r" b="b"/>
                <a:pathLst>
                  <a:path w="11910" h="11901" extrusionOk="0">
                    <a:moveTo>
                      <a:pt x="3844" y="4946"/>
                    </a:moveTo>
                    <a:cubicBezTo>
                      <a:pt x="4033" y="4946"/>
                      <a:pt x="4190" y="5104"/>
                      <a:pt x="4190" y="5293"/>
                    </a:cubicBezTo>
                    <a:lnTo>
                      <a:pt x="4190" y="6679"/>
                    </a:lnTo>
                    <a:cubicBezTo>
                      <a:pt x="4190" y="6868"/>
                      <a:pt x="4033" y="7026"/>
                      <a:pt x="3844" y="7026"/>
                    </a:cubicBezTo>
                    <a:lnTo>
                      <a:pt x="2458" y="7026"/>
                    </a:lnTo>
                    <a:cubicBezTo>
                      <a:pt x="2269" y="7026"/>
                      <a:pt x="2111" y="6868"/>
                      <a:pt x="2111" y="6679"/>
                    </a:cubicBezTo>
                    <a:lnTo>
                      <a:pt x="2111" y="5293"/>
                    </a:lnTo>
                    <a:cubicBezTo>
                      <a:pt x="2111" y="5104"/>
                      <a:pt x="2269" y="4946"/>
                      <a:pt x="2458" y="4946"/>
                    </a:cubicBezTo>
                    <a:close/>
                    <a:moveTo>
                      <a:pt x="6616" y="3560"/>
                    </a:moveTo>
                    <a:cubicBezTo>
                      <a:pt x="6837" y="3560"/>
                      <a:pt x="6994" y="3718"/>
                      <a:pt x="6994" y="3907"/>
                    </a:cubicBezTo>
                    <a:lnTo>
                      <a:pt x="6994" y="6679"/>
                    </a:lnTo>
                    <a:cubicBezTo>
                      <a:pt x="6994" y="6868"/>
                      <a:pt x="6837" y="7026"/>
                      <a:pt x="6616" y="7026"/>
                    </a:cubicBezTo>
                    <a:lnTo>
                      <a:pt x="5262" y="7026"/>
                    </a:lnTo>
                    <a:cubicBezTo>
                      <a:pt x="5041" y="7026"/>
                      <a:pt x="4884" y="6868"/>
                      <a:pt x="4884" y="6679"/>
                    </a:cubicBezTo>
                    <a:lnTo>
                      <a:pt x="4884" y="3907"/>
                    </a:lnTo>
                    <a:cubicBezTo>
                      <a:pt x="4884" y="3718"/>
                      <a:pt x="5041" y="3560"/>
                      <a:pt x="5262" y="3560"/>
                    </a:cubicBezTo>
                    <a:close/>
                    <a:moveTo>
                      <a:pt x="9389" y="2174"/>
                    </a:moveTo>
                    <a:cubicBezTo>
                      <a:pt x="9578" y="2174"/>
                      <a:pt x="9735" y="2331"/>
                      <a:pt x="9735" y="2520"/>
                    </a:cubicBezTo>
                    <a:lnTo>
                      <a:pt x="9735" y="6679"/>
                    </a:lnTo>
                    <a:cubicBezTo>
                      <a:pt x="9735" y="6868"/>
                      <a:pt x="9578" y="7026"/>
                      <a:pt x="9389" y="7026"/>
                    </a:cubicBezTo>
                    <a:lnTo>
                      <a:pt x="8003" y="7026"/>
                    </a:lnTo>
                    <a:cubicBezTo>
                      <a:pt x="7813" y="7026"/>
                      <a:pt x="7656" y="6868"/>
                      <a:pt x="7656" y="6679"/>
                    </a:cubicBezTo>
                    <a:lnTo>
                      <a:pt x="7656" y="2520"/>
                    </a:lnTo>
                    <a:cubicBezTo>
                      <a:pt x="7656" y="2331"/>
                      <a:pt x="7813" y="2174"/>
                      <a:pt x="8003" y="2174"/>
                    </a:cubicBezTo>
                    <a:close/>
                    <a:moveTo>
                      <a:pt x="5577" y="8412"/>
                    </a:moveTo>
                    <a:lnTo>
                      <a:pt x="5577" y="9105"/>
                    </a:lnTo>
                    <a:lnTo>
                      <a:pt x="5167" y="9105"/>
                    </a:lnTo>
                    <a:lnTo>
                      <a:pt x="5451" y="8412"/>
                    </a:lnTo>
                    <a:close/>
                    <a:moveTo>
                      <a:pt x="6396" y="8412"/>
                    </a:moveTo>
                    <a:lnTo>
                      <a:pt x="6679" y="9105"/>
                    </a:lnTo>
                    <a:lnTo>
                      <a:pt x="6270" y="9105"/>
                    </a:lnTo>
                    <a:lnTo>
                      <a:pt x="6270" y="8412"/>
                    </a:lnTo>
                    <a:close/>
                    <a:moveTo>
                      <a:pt x="5955" y="0"/>
                    </a:moveTo>
                    <a:cubicBezTo>
                      <a:pt x="5766" y="0"/>
                      <a:pt x="5608" y="158"/>
                      <a:pt x="5608" y="378"/>
                    </a:cubicBezTo>
                    <a:lnTo>
                      <a:pt x="5608" y="725"/>
                    </a:lnTo>
                    <a:lnTo>
                      <a:pt x="347" y="725"/>
                    </a:lnTo>
                    <a:cubicBezTo>
                      <a:pt x="158" y="725"/>
                      <a:pt x="0" y="882"/>
                      <a:pt x="0" y="1071"/>
                    </a:cubicBezTo>
                    <a:cubicBezTo>
                      <a:pt x="0" y="1260"/>
                      <a:pt x="158" y="1418"/>
                      <a:pt x="347" y="1418"/>
                    </a:cubicBezTo>
                    <a:lnTo>
                      <a:pt x="725" y="1418"/>
                    </a:lnTo>
                    <a:lnTo>
                      <a:pt x="725" y="7719"/>
                    </a:lnTo>
                    <a:lnTo>
                      <a:pt x="378" y="7719"/>
                    </a:lnTo>
                    <a:cubicBezTo>
                      <a:pt x="158" y="7719"/>
                      <a:pt x="0" y="7876"/>
                      <a:pt x="0" y="8097"/>
                    </a:cubicBezTo>
                    <a:cubicBezTo>
                      <a:pt x="0" y="8286"/>
                      <a:pt x="158" y="8443"/>
                      <a:pt x="378" y="8443"/>
                    </a:cubicBezTo>
                    <a:lnTo>
                      <a:pt x="4726" y="8443"/>
                    </a:lnTo>
                    <a:lnTo>
                      <a:pt x="3560" y="11436"/>
                    </a:lnTo>
                    <a:cubicBezTo>
                      <a:pt x="3466" y="11625"/>
                      <a:pt x="3560" y="11814"/>
                      <a:pt x="3749" y="11877"/>
                    </a:cubicBezTo>
                    <a:cubicBezTo>
                      <a:pt x="3788" y="11893"/>
                      <a:pt x="3831" y="11901"/>
                      <a:pt x="3876" y="11901"/>
                    </a:cubicBezTo>
                    <a:cubicBezTo>
                      <a:pt x="4016" y="11901"/>
                      <a:pt x="4167" y="11824"/>
                      <a:pt x="4190" y="11657"/>
                    </a:cubicBezTo>
                    <a:lnTo>
                      <a:pt x="4947" y="9830"/>
                    </a:lnTo>
                    <a:lnTo>
                      <a:pt x="5608" y="9830"/>
                    </a:lnTo>
                    <a:lnTo>
                      <a:pt x="5608" y="10838"/>
                    </a:lnTo>
                    <a:cubicBezTo>
                      <a:pt x="5608" y="11027"/>
                      <a:pt x="5766" y="11184"/>
                      <a:pt x="5955" y="11184"/>
                    </a:cubicBezTo>
                    <a:cubicBezTo>
                      <a:pt x="6144" y="11184"/>
                      <a:pt x="6301" y="11027"/>
                      <a:pt x="6301" y="10838"/>
                    </a:cubicBezTo>
                    <a:lnTo>
                      <a:pt x="6301" y="9830"/>
                    </a:lnTo>
                    <a:lnTo>
                      <a:pt x="6994" y="9830"/>
                    </a:lnTo>
                    <a:lnTo>
                      <a:pt x="7719" y="11657"/>
                    </a:lnTo>
                    <a:cubicBezTo>
                      <a:pt x="7791" y="11824"/>
                      <a:pt x="7916" y="11901"/>
                      <a:pt x="8042" y="11901"/>
                    </a:cubicBezTo>
                    <a:cubicBezTo>
                      <a:pt x="8082" y="11901"/>
                      <a:pt x="8122" y="11893"/>
                      <a:pt x="8160" y="11877"/>
                    </a:cubicBezTo>
                    <a:cubicBezTo>
                      <a:pt x="8349" y="11783"/>
                      <a:pt x="8444" y="11594"/>
                      <a:pt x="8349" y="11436"/>
                    </a:cubicBezTo>
                    <a:lnTo>
                      <a:pt x="7183" y="8443"/>
                    </a:lnTo>
                    <a:lnTo>
                      <a:pt x="11531" y="8443"/>
                    </a:lnTo>
                    <a:cubicBezTo>
                      <a:pt x="11752" y="8443"/>
                      <a:pt x="11909" y="8286"/>
                      <a:pt x="11909" y="8097"/>
                    </a:cubicBezTo>
                    <a:cubicBezTo>
                      <a:pt x="11909" y="7876"/>
                      <a:pt x="11752" y="7719"/>
                      <a:pt x="11531" y="7719"/>
                    </a:cubicBezTo>
                    <a:lnTo>
                      <a:pt x="11185" y="7719"/>
                    </a:lnTo>
                    <a:lnTo>
                      <a:pt x="11185" y="1418"/>
                    </a:lnTo>
                    <a:lnTo>
                      <a:pt x="11531" y="1418"/>
                    </a:lnTo>
                    <a:cubicBezTo>
                      <a:pt x="11752" y="1418"/>
                      <a:pt x="11909" y="1260"/>
                      <a:pt x="11909" y="1071"/>
                    </a:cubicBezTo>
                    <a:cubicBezTo>
                      <a:pt x="11909" y="882"/>
                      <a:pt x="11752" y="725"/>
                      <a:pt x="11531" y="725"/>
                    </a:cubicBezTo>
                    <a:lnTo>
                      <a:pt x="6301" y="725"/>
                    </a:lnTo>
                    <a:lnTo>
                      <a:pt x="6301" y="378"/>
                    </a:lnTo>
                    <a:cubicBezTo>
                      <a:pt x="6301" y="158"/>
                      <a:pt x="6144" y="0"/>
                      <a:pt x="59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38"/>
              <p:cNvSpPr/>
              <p:nvPr/>
            </p:nvSpPr>
            <p:spPr>
              <a:xfrm>
                <a:off x="1449475" y="4086575"/>
                <a:ext cx="17350" cy="520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2080" extrusionOk="0">
                    <a:moveTo>
                      <a:pt x="1" y="0"/>
                    </a:moveTo>
                    <a:lnTo>
                      <a:pt x="1" y="2080"/>
                    </a:lnTo>
                    <a:lnTo>
                      <a:pt x="694" y="2080"/>
                    </a:lnTo>
                    <a:lnTo>
                      <a:pt x="69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38"/>
              <p:cNvSpPr/>
              <p:nvPr/>
            </p:nvSpPr>
            <p:spPr>
              <a:xfrm>
                <a:off x="1380175" y="4121225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0" y="0"/>
                    </a:moveTo>
                    <a:lnTo>
                      <a:pt x="0" y="694"/>
                    </a:lnTo>
                    <a:lnTo>
                      <a:pt x="693" y="694"/>
                    </a:lnTo>
                    <a:lnTo>
                      <a:pt x="69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38"/>
              <p:cNvSpPr/>
              <p:nvPr/>
            </p:nvSpPr>
            <p:spPr>
              <a:xfrm>
                <a:off x="1518800" y="4051925"/>
                <a:ext cx="18125" cy="866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3466" extrusionOk="0">
                    <a:moveTo>
                      <a:pt x="0" y="0"/>
                    </a:moveTo>
                    <a:lnTo>
                      <a:pt x="0" y="3466"/>
                    </a:lnTo>
                    <a:lnTo>
                      <a:pt x="725" y="3466"/>
                    </a:lnTo>
                    <a:lnTo>
                      <a:pt x="72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0" name="Google Shape;410;p38"/>
          <p:cNvGrpSpPr/>
          <p:nvPr/>
        </p:nvGrpSpPr>
        <p:grpSpPr>
          <a:xfrm>
            <a:off x="4768740" y="1897793"/>
            <a:ext cx="882300" cy="882300"/>
            <a:chOff x="3492962" y="3532875"/>
            <a:chExt cx="882300" cy="882300"/>
          </a:xfrm>
        </p:grpSpPr>
        <p:sp>
          <p:nvSpPr>
            <p:cNvPr id="411" name="Google Shape;411;p38"/>
            <p:cNvSpPr/>
            <p:nvPr/>
          </p:nvSpPr>
          <p:spPr>
            <a:xfrm>
              <a:off x="3492962" y="3532875"/>
              <a:ext cx="882300" cy="882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" name="Google Shape;412;p38"/>
            <p:cNvGrpSpPr/>
            <p:nvPr/>
          </p:nvGrpSpPr>
          <p:grpSpPr>
            <a:xfrm>
              <a:off x="3732420" y="3767296"/>
              <a:ext cx="412376" cy="413466"/>
              <a:chOff x="1674750" y="3254050"/>
              <a:chExt cx="294575" cy="295375"/>
            </a:xfrm>
          </p:grpSpPr>
          <p:sp>
            <p:nvSpPr>
              <p:cNvPr id="413" name="Google Shape;413;p38"/>
              <p:cNvSpPr/>
              <p:nvPr/>
            </p:nvSpPr>
            <p:spPr>
              <a:xfrm>
                <a:off x="1691275" y="3351700"/>
                <a:ext cx="278050" cy="197725"/>
              </a:xfrm>
              <a:custGeom>
                <a:avLst/>
                <a:gdLst/>
                <a:ahLst/>
                <a:cxnLst/>
                <a:rect l="l" t="t" r="r" b="b"/>
                <a:pathLst>
                  <a:path w="11122" h="7909" extrusionOk="0">
                    <a:moveTo>
                      <a:pt x="10535" y="0"/>
                    </a:moveTo>
                    <a:cubicBezTo>
                      <a:pt x="10489" y="0"/>
                      <a:pt x="10442" y="10"/>
                      <a:pt x="10397" y="33"/>
                    </a:cubicBezTo>
                    <a:cubicBezTo>
                      <a:pt x="10208" y="64"/>
                      <a:pt x="10114" y="253"/>
                      <a:pt x="10177" y="474"/>
                    </a:cubicBezTo>
                    <a:cubicBezTo>
                      <a:pt x="10334" y="978"/>
                      <a:pt x="10429" y="1482"/>
                      <a:pt x="10429" y="1986"/>
                    </a:cubicBezTo>
                    <a:cubicBezTo>
                      <a:pt x="10429" y="4885"/>
                      <a:pt x="8066" y="7247"/>
                      <a:pt x="5199" y="7247"/>
                    </a:cubicBezTo>
                    <a:cubicBezTo>
                      <a:pt x="3561" y="7247"/>
                      <a:pt x="2017" y="6397"/>
                      <a:pt x="1072" y="5137"/>
                    </a:cubicBezTo>
                    <a:lnTo>
                      <a:pt x="1733" y="5137"/>
                    </a:lnTo>
                    <a:cubicBezTo>
                      <a:pt x="1922" y="5137"/>
                      <a:pt x="2080" y="4979"/>
                      <a:pt x="2080" y="4790"/>
                    </a:cubicBezTo>
                    <a:cubicBezTo>
                      <a:pt x="2080" y="4601"/>
                      <a:pt x="1922" y="4443"/>
                      <a:pt x="1733" y="4443"/>
                    </a:cubicBezTo>
                    <a:lnTo>
                      <a:pt x="347" y="4443"/>
                    </a:lnTo>
                    <a:cubicBezTo>
                      <a:pt x="158" y="4443"/>
                      <a:pt x="1" y="4601"/>
                      <a:pt x="1" y="4790"/>
                    </a:cubicBezTo>
                    <a:lnTo>
                      <a:pt x="1" y="6176"/>
                    </a:lnTo>
                    <a:cubicBezTo>
                      <a:pt x="1" y="6365"/>
                      <a:pt x="158" y="6523"/>
                      <a:pt x="347" y="6523"/>
                    </a:cubicBezTo>
                    <a:cubicBezTo>
                      <a:pt x="536" y="6523"/>
                      <a:pt x="694" y="6365"/>
                      <a:pt x="694" y="6176"/>
                    </a:cubicBezTo>
                    <a:lnTo>
                      <a:pt x="694" y="5767"/>
                    </a:lnTo>
                    <a:cubicBezTo>
                      <a:pt x="1796" y="7090"/>
                      <a:pt x="3466" y="7909"/>
                      <a:pt x="5199" y="7909"/>
                    </a:cubicBezTo>
                    <a:cubicBezTo>
                      <a:pt x="8412" y="7909"/>
                      <a:pt x="11122" y="5231"/>
                      <a:pt x="11122" y="1986"/>
                    </a:cubicBezTo>
                    <a:cubicBezTo>
                      <a:pt x="11122" y="1419"/>
                      <a:pt x="10996" y="820"/>
                      <a:pt x="10838" y="222"/>
                    </a:cubicBezTo>
                    <a:cubicBezTo>
                      <a:pt x="10814" y="102"/>
                      <a:pt x="10681" y="0"/>
                      <a:pt x="105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38"/>
              <p:cNvSpPr/>
              <p:nvPr/>
            </p:nvSpPr>
            <p:spPr>
              <a:xfrm>
                <a:off x="1674750" y="3254050"/>
                <a:ext cx="277250" cy="197900"/>
              </a:xfrm>
              <a:custGeom>
                <a:avLst/>
                <a:gdLst/>
                <a:ahLst/>
                <a:cxnLst/>
                <a:rect l="l" t="t" r="r" b="b"/>
                <a:pathLst>
                  <a:path w="11090" h="7916" extrusionOk="0">
                    <a:moveTo>
                      <a:pt x="5891" y="1"/>
                    </a:moveTo>
                    <a:cubicBezTo>
                      <a:pt x="2678" y="1"/>
                      <a:pt x="0" y="2679"/>
                      <a:pt x="0" y="5892"/>
                    </a:cubicBezTo>
                    <a:cubicBezTo>
                      <a:pt x="0" y="6491"/>
                      <a:pt x="126" y="7089"/>
                      <a:pt x="284" y="7656"/>
                    </a:cubicBezTo>
                    <a:cubicBezTo>
                      <a:pt x="310" y="7842"/>
                      <a:pt x="448" y="7916"/>
                      <a:pt x="604" y="7916"/>
                    </a:cubicBezTo>
                    <a:cubicBezTo>
                      <a:pt x="633" y="7916"/>
                      <a:pt x="663" y="7913"/>
                      <a:pt x="693" y="7908"/>
                    </a:cubicBezTo>
                    <a:cubicBezTo>
                      <a:pt x="882" y="7877"/>
                      <a:pt x="977" y="7656"/>
                      <a:pt x="945" y="7467"/>
                    </a:cubicBezTo>
                    <a:cubicBezTo>
                      <a:pt x="788" y="6963"/>
                      <a:pt x="662" y="6459"/>
                      <a:pt x="662" y="5892"/>
                    </a:cubicBezTo>
                    <a:cubicBezTo>
                      <a:pt x="662" y="3025"/>
                      <a:pt x="3025" y="662"/>
                      <a:pt x="5891" y="662"/>
                    </a:cubicBezTo>
                    <a:cubicBezTo>
                      <a:pt x="7561" y="662"/>
                      <a:pt x="9105" y="1481"/>
                      <a:pt x="10050" y="2742"/>
                    </a:cubicBezTo>
                    <a:lnTo>
                      <a:pt x="9357" y="2742"/>
                    </a:lnTo>
                    <a:cubicBezTo>
                      <a:pt x="9168" y="2742"/>
                      <a:pt x="9010" y="2899"/>
                      <a:pt x="9010" y="3088"/>
                    </a:cubicBezTo>
                    <a:cubicBezTo>
                      <a:pt x="9010" y="3309"/>
                      <a:pt x="9168" y="3466"/>
                      <a:pt x="9357" y="3466"/>
                    </a:cubicBezTo>
                    <a:lnTo>
                      <a:pt x="10743" y="3466"/>
                    </a:lnTo>
                    <a:cubicBezTo>
                      <a:pt x="10932" y="3466"/>
                      <a:pt x="11090" y="3309"/>
                      <a:pt x="11090" y="3088"/>
                    </a:cubicBezTo>
                    <a:lnTo>
                      <a:pt x="11090" y="1733"/>
                    </a:lnTo>
                    <a:cubicBezTo>
                      <a:pt x="11090" y="1513"/>
                      <a:pt x="10932" y="1355"/>
                      <a:pt x="10743" y="1355"/>
                    </a:cubicBezTo>
                    <a:cubicBezTo>
                      <a:pt x="10554" y="1355"/>
                      <a:pt x="10397" y="1513"/>
                      <a:pt x="10397" y="1733"/>
                    </a:cubicBezTo>
                    <a:lnTo>
                      <a:pt x="10397" y="2111"/>
                    </a:lnTo>
                    <a:cubicBezTo>
                      <a:pt x="9294" y="820"/>
                      <a:pt x="7624" y="1"/>
                      <a:pt x="58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38"/>
              <p:cNvSpPr/>
              <p:nvPr/>
            </p:nvSpPr>
            <p:spPr>
              <a:xfrm>
                <a:off x="1727500" y="3306825"/>
                <a:ext cx="189075" cy="189050"/>
              </a:xfrm>
              <a:custGeom>
                <a:avLst/>
                <a:gdLst/>
                <a:ahLst/>
                <a:cxnLst/>
                <a:rect l="l" t="t" r="r" b="b"/>
                <a:pathLst>
                  <a:path w="7563" h="7562" extrusionOk="0">
                    <a:moveTo>
                      <a:pt x="3750" y="2048"/>
                    </a:moveTo>
                    <a:cubicBezTo>
                      <a:pt x="3939" y="2048"/>
                      <a:pt x="4097" y="2206"/>
                      <a:pt x="4097" y="2426"/>
                    </a:cubicBezTo>
                    <a:lnTo>
                      <a:pt x="4097" y="3435"/>
                    </a:lnTo>
                    <a:lnTo>
                      <a:pt x="4475" y="3435"/>
                    </a:lnTo>
                    <a:cubicBezTo>
                      <a:pt x="4664" y="3435"/>
                      <a:pt x="4821" y="3592"/>
                      <a:pt x="4821" y="3781"/>
                    </a:cubicBezTo>
                    <a:cubicBezTo>
                      <a:pt x="4821" y="4002"/>
                      <a:pt x="4664" y="4159"/>
                      <a:pt x="4475" y="4159"/>
                    </a:cubicBezTo>
                    <a:lnTo>
                      <a:pt x="3750" y="4159"/>
                    </a:lnTo>
                    <a:cubicBezTo>
                      <a:pt x="3561" y="4159"/>
                      <a:pt x="3403" y="4002"/>
                      <a:pt x="3403" y="3781"/>
                    </a:cubicBezTo>
                    <a:lnTo>
                      <a:pt x="3403" y="2426"/>
                    </a:lnTo>
                    <a:cubicBezTo>
                      <a:pt x="3403" y="2206"/>
                      <a:pt x="3561" y="2048"/>
                      <a:pt x="3750" y="2048"/>
                    </a:cubicBezTo>
                    <a:close/>
                    <a:moveTo>
                      <a:pt x="3435" y="0"/>
                    </a:moveTo>
                    <a:cubicBezTo>
                      <a:pt x="2647" y="95"/>
                      <a:pt x="1923" y="410"/>
                      <a:pt x="1356" y="883"/>
                    </a:cubicBezTo>
                    <a:lnTo>
                      <a:pt x="2049" y="1576"/>
                    </a:lnTo>
                    <a:cubicBezTo>
                      <a:pt x="2175" y="1702"/>
                      <a:pt x="2175" y="1954"/>
                      <a:pt x="2049" y="2048"/>
                    </a:cubicBezTo>
                    <a:cubicBezTo>
                      <a:pt x="1986" y="2111"/>
                      <a:pt x="1899" y="2143"/>
                      <a:pt x="1812" y="2143"/>
                    </a:cubicBezTo>
                    <a:cubicBezTo>
                      <a:pt x="1726" y="2143"/>
                      <a:pt x="1639" y="2111"/>
                      <a:pt x="1576" y="2048"/>
                    </a:cubicBezTo>
                    <a:lnTo>
                      <a:pt x="883" y="1355"/>
                    </a:lnTo>
                    <a:cubicBezTo>
                      <a:pt x="410" y="1922"/>
                      <a:pt x="95" y="2647"/>
                      <a:pt x="1" y="3435"/>
                    </a:cubicBezTo>
                    <a:lnTo>
                      <a:pt x="1041" y="3435"/>
                    </a:lnTo>
                    <a:cubicBezTo>
                      <a:pt x="1230" y="3435"/>
                      <a:pt x="1387" y="3592"/>
                      <a:pt x="1387" y="3781"/>
                    </a:cubicBezTo>
                    <a:cubicBezTo>
                      <a:pt x="1387" y="3970"/>
                      <a:pt x="1230" y="4128"/>
                      <a:pt x="1041" y="4128"/>
                    </a:cubicBezTo>
                    <a:lnTo>
                      <a:pt x="1" y="4128"/>
                    </a:lnTo>
                    <a:cubicBezTo>
                      <a:pt x="95" y="4915"/>
                      <a:pt x="410" y="5640"/>
                      <a:pt x="883" y="6238"/>
                    </a:cubicBezTo>
                    <a:lnTo>
                      <a:pt x="1576" y="5514"/>
                    </a:lnTo>
                    <a:cubicBezTo>
                      <a:pt x="1639" y="5451"/>
                      <a:pt x="1734" y="5419"/>
                      <a:pt x="1824" y="5419"/>
                    </a:cubicBezTo>
                    <a:cubicBezTo>
                      <a:pt x="1915" y="5419"/>
                      <a:pt x="2001" y="5451"/>
                      <a:pt x="2049" y="5514"/>
                    </a:cubicBezTo>
                    <a:cubicBezTo>
                      <a:pt x="2175" y="5640"/>
                      <a:pt x="2175" y="5860"/>
                      <a:pt x="2049" y="5986"/>
                    </a:cubicBezTo>
                    <a:lnTo>
                      <a:pt x="1356" y="6711"/>
                    </a:lnTo>
                    <a:cubicBezTo>
                      <a:pt x="1923" y="7184"/>
                      <a:pt x="2647" y="7499"/>
                      <a:pt x="3435" y="7562"/>
                    </a:cubicBezTo>
                    <a:lnTo>
                      <a:pt x="3435" y="6553"/>
                    </a:lnTo>
                    <a:cubicBezTo>
                      <a:pt x="3435" y="6333"/>
                      <a:pt x="3592" y="6175"/>
                      <a:pt x="3781" y="6175"/>
                    </a:cubicBezTo>
                    <a:cubicBezTo>
                      <a:pt x="4002" y="6175"/>
                      <a:pt x="4160" y="6333"/>
                      <a:pt x="4160" y="6553"/>
                    </a:cubicBezTo>
                    <a:lnTo>
                      <a:pt x="4160" y="7562"/>
                    </a:lnTo>
                    <a:cubicBezTo>
                      <a:pt x="4947" y="7499"/>
                      <a:pt x="5640" y="7184"/>
                      <a:pt x="6239" y="6711"/>
                    </a:cubicBezTo>
                    <a:lnTo>
                      <a:pt x="5514" y="5986"/>
                    </a:lnTo>
                    <a:cubicBezTo>
                      <a:pt x="5420" y="5860"/>
                      <a:pt x="5420" y="5640"/>
                      <a:pt x="5514" y="5514"/>
                    </a:cubicBezTo>
                    <a:cubicBezTo>
                      <a:pt x="5577" y="5451"/>
                      <a:pt x="5672" y="5419"/>
                      <a:pt x="5762" y="5419"/>
                    </a:cubicBezTo>
                    <a:cubicBezTo>
                      <a:pt x="5853" y="5419"/>
                      <a:pt x="5940" y="5451"/>
                      <a:pt x="5987" y="5514"/>
                    </a:cubicBezTo>
                    <a:lnTo>
                      <a:pt x="6711" y="6238"/>
                    </a:lnTo>
                    <a:cubicBezTo>
                      <a:pt x="7184" y="5640"/>
                      <a:pt x="7499" y="4915"/>
                      <a:pt x="7562" y="4128"/>
                    </a:cubicBezTo>
                    <a:lnTo>
                      <a:pt x="6554" y="4128"/>
                    </a:lnTo>
                    <a:cubicBezTo>
                      <a:pt x="6365" y="4128"/>
                      <a:pt x="6207" y="3970"/>
                      <a:pt x="6207" y="3781"/>
                    </a:cubicBezTo>
                    <a:cubicBezTo>
                      <a:pt x="6207" y="3592"/>
                      <a:pt x="6365" y="3435"/>
                      <a:pt x="6554" y="3435"/>
                    </a:cubicBezTo>
                    <a:lnTo>
                      <a:pt x="7562" y="3435"/>
                    </a:lnTo>
                    <a:cubicBezTo>
                      <a:pt x="7499" y="2647"/>
                      <a:pt x="7184" y="1922"/>
                      <a:pt x="6711" y="1355"/>
                    </a:cubicBezTo>
                    <a:lnTo>
                      <a:pt x="5987" y="2048"/>
                    </a:lnTo>
                    <a:cubicBezTo>
                      <a:pt x="5940" y="2111"/>
                      <a:pt x="5853" y="2143"/>
                      <a:pt x="5762" y="2143"/>
                    </a:cubicBezTo>
                    <a:cubicBezTo>
                      <a:pt x="5672" y="2143"/>
                      <a:pt x="5577" y="2111"/>
                      <a:pt x="5514" y="2048"/>
                    </a:cubicBezTo>
                    <a:cubicBezTo>
                      <a:pt x="5420" y="1922"/>
                      <a:pt x="5420" y="1702"/>
                      <a:pt x="5514" y="1576"/>
                    </a:cubicBezTo>
                    <a:lnTo>
                      <a:pt x="6239" y="883"/>
                    </a:lnTo>
                    <a:cubicBezTo>
                      <a:pt x="5640" y="410"/>
                      <a:pt x="4947" y="95"/>
                      <a:pt x="4160" y="0"/>
                    </a:cubicBezTo>
                    <a:lnTo>
                      <a:pt x="4160" y="1040"/>
                    </a:lnTo>
                    <a:cubicBezTo>
                      <a:pt x="4160" y="1229"/>
                      <a:pt x="4002" y="1387"/>
                      <a:pt x="3781" y="1387"/>
                    </a:cubicBezTo>
                    <a:cubicBezTo>
                      <a:pt x="3592" y="1387"/>
                      <a:pt x="3435" y="1229"/>
                      <a:pt x="3435" y="1040"/>
                    </a:cubicBezTo>
                    <a:lnTo>
                      <a:pt x="343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6" name="Google Shape;416;p38"/>
          <p:cNvGrpSpPr/>
          <p:nvPr/>
        </p:nvGrpSpPr>
        <p:grpSpPr>
          <a:xfrm>
            <a:off x="3492962" y="1902000"/>
            <a:ext cx="882300" cy="882300"/>
            <a:chOff x="3492962" y="2130600"/>
            <a:chExt cx="882300" cy="882300"/>
          </a:xfrm>
        </p:grpSpPr>
        <p:sp>
          <p:nvSpPr>
            <p:cNvPr id="417" name="Google Shape;417;p38"/>
            <p:cNvSpPr/>
            <p:nvPr/>
          </p:nvSpPr>
          <p:spPr>
            <a:xfrm>
              <a:off x="3492962" y="2130600"/>
              <a:ext cx="882300" cy="882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8" name="Google Shape;418;p38"/>
            <p:cNvGrpSpPr/>
            <p:nvPr/>
          </p:nvGrpSpPr>
          <p:grpSpPr>
            <a:xfrm>
              <a:off x="3731308" y="2364460"/>
              <a:ext cx="414615" cy="414586"/>
              <a:chOff x="3497300" y="3227275"/>
              <a:chExt cx="296175" cy="296175"/>
            </a:xfrm>
          </p:grpSpPr>
          <p:sp>
            <p:nvSpPr>
              <p:cNvPr id="419" name="Google Shape;419;p38"/>
              <p:cNvSpPr/>
              <p:nvPr/>
            </p:nvSpPr>
            <p:spPr>
              <a:xfrm>
                <a:off x="3609925" y="3339900"/>
                <a:ext cx="69350" cy="68550"/>
              </a:xfrm>
              <a:custGeom>
                <a:avLst/>
                <a:gdLst/>
                <a:ahLst/>
                <a:cxnLst/>
                <a:rect l="l" t="t" r="r" b="b"/>
                <a:pathLst>
                  <a:path w="2774" h="2742" extrusionOk="0">
                    <a:moveTo>
                      <a:pt x="1387" y="1"/>
                    </a:moveTo>
                    <a:cubicBezTo>
                      <a:pt x="631" y="1"/>
                      <a:pt x="1" y="631"/>
                      <a:pt x="1" y="1355"/>
                    </a:cubicBezTo>
                    <a:cubicBezTo>
                      <a:pt x="1" y="2112"/>
                      <a:pt x="631" y="2742"/>
                      <a:pt x="1387" y="2742"/>
                    </a:cubicBezTo>
                    <a:cubicBezTo>
                      <a:pt x="2143" y="2742"/>
                      <a:pt x="2773" y="2112"/>
                      <a:pt x="2773" y="1355"/>
                    </a:cubicBezTo>
                    <a:cubicBezTo>
                      <a:pt x="2773" y="631"/>
                      <a:pt x="2143" y="1"/>
                      <a:pt x="1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38"/>
              <p:cNvSpPr/>
              <p:nvPr/>
            </p:nvSpPr>
            <p:spPr>
              <a:xfrm>
                <a:off x="3531175" y="3227275"/>
                <a:ext cx="86650" cy="86675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3467" extrusionOk="0">
                    <a:moveTo>
                      <a:pt x="1733" y="1"/>
                    </a:moveTo>
                    <a:cubicBezTo>
                      <a:pt x="788" y="1"/>
                      <a:pt x="0" y="788"/>
                      <a:pt x="0" y="1733"/>
                    </a:cubicBezTo>
                    <a:cubicBezTo>
                      <a:pt x="0" y="2678"/>
                      <a:pt x="788" y="3466"/>
                      <a:pt x="1733" y="3466"/>
                    </a:cubicBezTo>
                    <a:cubicBezTo>
                      <a:pt x="2741" y="3466"/>
                      <a:pt x="3466" y="2678"/>
                      <a:pt x="3466" y="1733"/>
                    </a:cubicBezTo>
                    <a:cubicBezTo>
                      <a:pt x="3466" y="788"/>
                      <a:pt x="2678" y="1"/>
                      <a:pt x="17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38"/>
              <p:cNvSpPr/>
              <p:nvPr/>
            </p:nvSpPr>
            <p:spPr>
              <a:xfrm>
                <a:off x="3670575" y="3227275"/>
                <a:ext cx="86675" cy="8667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3467" extrusionOk="0">
                    <a:moveTo>
                      <a:pt x="1733" y="1"/>
                    </a:moveTo>
                    <a:cubicBezTo>
                      <a:pt x="788" y="1"/>
                      <a:pt x="1" y="788"/>
                      <a:pt x="1" y="1733"/>
                    </a:cubicBezTo>
                    <a:cubicBezTo>
                      <a:pt x="1" y="2678"/>
                      <a:pt x="788" y="3466"/>
                      <a:pt x="1733" y="3466"/>
                    </a:cubicBezTo>
                    <a:cubicBezTo>
                      <a:pt x="2679" y="3466"/>
                      <a:pt x="3466" y="2678"/>
                      <a:pt x="3466" y="1733"/>
                    </a:cubicBezTo>
                    <a:cubicBezTo>
                      <a:pt x="3466" y="788"/>
                      <a:pt x="2679" y="1"/>
                      <a:pt x="17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38"/>
              <p:cNvSpPr/>
              <p:nvPr/>
            </p:nvSpPr>
            <p:spPr>
              <a:xfrm>
                <a:off x="3622525" y="3421825"/>
                <a:ext cx="41775" cy="25225"/>
              </a:xfrm>
              <a:custGeom>
                <a:avLst/>
                <a:gdLst/>
                <a:ahLst/>
                <a:cxnLst/>
                <a:rect l="l" t="t" r="r" b="b"/>
                <a:pathLst>
                  <a:path w="1671" h="1009" extrusionOk="0">
                    <a:moveTo>
                      <a:pt x="1" y="0"/>
                    </a:moveTo>
                    <a:lnTo>
                      <a:pt x="851" y="1008"/>
                    </a:lnTo>
                    <a:lnTo>
                      <a:pt x="1671" y="0"/>
                    </a:lnTo>
                    <a:lnTo>
                      <a:pt x="1671" y="0"/>
                    </a:lnTo>
                    <a:cubicBezTo>
                      <a:pt x="1450" y="126"/>
                      <a:pt x="1167" y="158"/>
                      <a:pt x="851" y="158"/>
                    </a:cubicBezTo>
                    <a:cubicBezTo>
                      <a:pt x="568" y="158"/>
                      <a:pt x="284" y="95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38"/>
              <p:cNvSpPr/>
              <p:nvPr/>
            </p:nvSpPr>
            <p:spPr>
              <a:xfrm>
                <a:off x="3566600" y="3416300"/>
                <a:ext cx="701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4254" extrusionOk="0">
                    <a:moveTo>
                      <a:pt x="1261" y="1"/>
                    </a:moveTo>
                    <a:cubicBezTo>
                      <a:pt x="474" y="599"/>
                      <a:pt x="1" y="1513"/>
                      <a:pt x="1" y="2490"/>
                    </a:cubicBezTo>
                    <a:lnTo>
                      <a:pt x="1" y="3907"/>
                    </a:lnTo>
                    <a:cubicBezTo>
                      <a:pt x="1" y="4096"/>
                      <a:pt x="158" y="4254"/>
                      <a:pt x="379" y="4254"/>
                    </a:cubicBezTo>
                    <a:lnTo>
                      <a:pt x="2805" y="4254"/>
                    </a:lnTo>
                    <a:lnTo>
                      <a:pt x="2805" y="1891"/>
                    </a:lnTo>
                    <a:lnTo>
                      <a:pt x="126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38"/>
              <p:cNvSpPr/>
              <p:nvPr/>
            </p:nvSpPr>
            <p:spPr>
              <a:xfrm>
                <a:off x="3653250" y="3417100"/>
                <a:ext cx="70125" cy="106350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4254" extrusionOk="0">
                    <a:moveTo>
                      <a:pt x="1544" y="0"/>
                    </a:moveTo>
                    <a:lnTo>
                      <a:pt x="1" y="1890"/>
                    </a:lnTo>
                    <a:lnTo>
                      <a:pt x="1" y="4253"/>
                    </a:lnTo>
                    <a:lnTo>
                      <a:pt x="2458" y="4253"/>
                    </a:lnTo>
                    <a:cubicBezTo>
                      <a:pt x="2647" y="4253"/>
                      <a:pt x="2804" y="4096"/>
                      <a:pt x="2804" y="3907"/>
                    </a:cubicBezTo>
                    <a:lnTo>
                      <a:pt x="2804" y="2489"/>
                    </a:lnTo>
                    <a:cubicBezTo>
                      <a:pt x="2773" y="1481"/>
                      <a:pt x="2300" y="567"/>
                      <a:pt x="15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38"/>
              <p:cNvSpPr/>
              <p:nvPr/>
            </p:nvSpPr>
            <p:spPr>
              <a:xfrm>
                <a:off x="3655625" y="3310775"/>
                <a:ext cx="137850" cy="108700"/>
              </a:xfrm>
              <a:custGeom>
                <a:avLst/>
                <a:gdLst/>
                <a:ahLst/>
                <a:cxnLst/>
                <a:rect l="l" t="t" r="r" b="b"/>
                <a:pathLst>
                  <a:path w="5514" h="4348" extrusionOk="0">
                    <a:moveTo>
                      <a:pt x="3686" y="1512"/>
                    </a:moveTo>
                    <a:cubicBezTo>
                      <a:pt x="3907" y="1512"/>
                      <a:pt x="4064" y="1670"/>
                      <a:pt x="4064" y="1859"/>
                    </a:cubicBezTo>
                    <a:cubicBezTo>
                      <a:pt x="4064" y="2048"/>
                      <a:pt x="3907" y="2205"/>
                      <a:pt x="3686" y="2205"/>
                    </a:cubicBezTo>
                    <a:lnTo>
                      <a:pt x="2993" y="2205"/>
                    </a:lnTo>
                    <a:cubicBezTo>
                      <a:pt x="2804" y="2205"/>
                      <a:pt x="2646" y="2048"/>
                      <a:pt x="2646" y="1859"/>
                    </a:cubicBezTo>
                    <a:cubicBezTo>
                      <a:pt x="2646" y="1670"/>
                      <a:pt x="2804" y="1512"/>
                      <a:pt x="2993" y="1512"/>
                    </a:cubicBezTo>
                    <a:close/>
                    <a:moveTo>
                      <a:pt x="4127" y="0"/>
                    </a:moveTo>
                    <a:cubicBezTo>
                      <a:pt x="3686" y="536"/>
                      <a:pt x="3056" y="851"/>
                      <a:pt x="2331" y="851"/>
                    </a:cubicBezTo>
                    <a:cubicBezTo>
                      <a:pt x="1607" y="851"/>
                      <a:pt x="977" y="504"/>
                      <a:pt x="536" y="63"/>
                    </a:cubicBezTo>
                    <a:cubicBezTo>
                      <a:pt x="347" y="221"/>
                      <a:pt x="158" y="378"/>
                      <a:pt x="0" y="567"/>
                    </a:cubicBezTo>
                    <a:cubicBezTo>
                      <a:pt x="945" y="756"/>
                      <a:pt x="1638" y="1575"/>
                      <a:pt x="1638" y="2615"/>
                    </a:cubicBezTo>
                    <a:cubicBezTo>
                      <a:pt x="1638" y="2930"/>
                      <a:pt x="1575" y="3214"/>
                      <a:pt x="1449" y="3466"/>
                    </a:cubicBezTo>
                    <a:cubicBezTo>
                      <a:pt x="1859" y="3718"/>
                      <a:pt x="2205" y="4001"/>
                      <a:pt x="2520" y="4348"/>
                    </a:cubicBezTo>
                    <a:lnTo>
                      <a:pt x="5167" y="4348"/>
                    </a:lnTo>
                    <a:cubicBezTo>
                      <a:pt x="5356" y="4348"/>
                      <a:pt x="5513" y="4190"/>
                      <a:pt x="5513" y="4001"/>
                    </a:cubicBezTo>
                    <a:lnTo>
                      <a:pt x="5513" y="2615"/>
                    </a:lnTo>
                    <a:cubicBezTo>
                      <a:pt x="5482" y="1512"/>
                      <a:pt x="4915" y="567"/>
                      <a:pt x="41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38"/>
              <p:cNvSpPr/>
              <p:nvPr/>
            </p:nvSpPr>
            <p:spPr>
              <a:xfrm>
                <a:off x="3497300" y="3309975"/>
                <a:ext cx="136275" cy="108725"/>
              </a:xfrm>
              <a:custGeom>
                <a:avLst/>
                <a:gdLst/>
                <a:ahLst/>
                <a:cxnLst/>
                <a:rect l="l" t="t" r="r" b="b"/>
                <a:pathLst>
                  <a:path w="5451" h="4349" extrusionOk="0">
                    <a:moveTo>
                      <a:pt x="2426" y="1544"/>
                    </a:moveTo>
                    <a:cubicBezTo>
                      <a:pt x="2615" y="1544"/>
                      <a:pt x="2773" y="1702"/>
                      <a:pt x="2773" y="1891"/>
                    </a:cubicBezTo>
                    <a:cubicBezTo>
                      <a:pt x="2773" y="2080"/>
                      <a:pt x="2615" y="2237"/>
                      <a:pt x="2426" y="2237"/>
                    </a:cubicBezTo>
                    <a:lnTo>
                      <a:pt x="1733" y="2237"/>
                    </a:lnTo>
                    <a:cubicBezTo>
                      <a:pt x="1513" y="2237"/>
                      <a:pt x="1355" y="2080"/>
                      <a:pt x="1355" y="1891"/>
                    </a:cubicBezTo>
                    <a:cubicBezTo>
                      <a:pt x="1355" y="1702"/>
                      <a:pt x="1513" y="1544"/>
                      <a:pt x="1733" y="1544"/>
                    </a:cubicBezTo>
                    <a:close/>
                    <a:moveTo>
                      <a:pt x="1324" y="1"/>
                    </a:moveTo>
                    <a:cubicBezTo>
                      <a:pt x="536" y="568"/>
                      <a:pt x="1" y="1513"/>
                      <a:pt x="1" y="2552"/>
                    </a:cubicBezTo>
                    <a:lnTo>
                      <a:pt x="1" y="3939"/>
                    </a:lnTo>
                    <a:cubicBezTo>
                      <a:pt x="1" y="4191"/>
                      <a:pt x="95" y="4348"/>
                      <a:pt x="316" y="4348"/>
                    </a:cubicBezTo>
                    <a:lnTo>
                      <a:pt x="2930" y="4348"/>
                    </a:lnTo>
                    <a:cubicBezTo>
                      <a:pt x="3214" y="3970"/>
                      <a:pt x="3561" y="3655"/>
                      <a:pt x="4002" y="3466"/>
                    </a:cubicBezTo>
                    <a:cubicBezTo>
                      <a:pt x="3876" y="3183"/>
                      <a:pt x="3813" y="2930"/>
                      <a:pt x="3813" y="2615"/>
                    </a:cubicBezTo>
                    <a:cubicBezTo>
                      <a:pt x="3813" y="1607"/>
                      <a:pt x="4506" y="757"/>
                      <a:pt x="5451" y="568"/>
                    </a:cubicBezTo>
                    <a:cubicBezTo>
                      <a:pt x="5293" y="347"/>
                      <a:pt x="5104" y="190"/>
                      <a:pt x="4915" y="32"/>
                    </a:cubicBezTo>
                    <a:cubicBezTo>
                      <a:pt x="4474" y="505"/>
                      <a:pt x="3844" y="820"/>
                      <a:pt x="3151" y="820"/>
                    </a:cubicBezTo>
                    <a:cubicBezTo>
                      <a:pt x="2426" y="820"/>
                      <a:pt x="1796" y="505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"/>
          <p:cNvSpPr/>
          <p:nvPr/>
        </p:nvSpPr>
        <p:spPr>
          <a:xfrm flipH="1">
            <a:off x="1009550" y="1102550"/>
            <a:ext cx="3022500" cy="2938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34"/>
          <p:cNvSpPr txBox="1">
            <a:spLocks noGrp="1"/>
          </p:cNvSpPr>
          <p:nvPr>
            <p:ph type="title"/>
          </p:nvPr>
        </p:nvSpPr>
        <p:spPr>
          <a:xfrm>
            <a:off x="1312100" y="616130"/>
            <a:ext cx="2417400" cy="12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lt2"/>
                </a:solidFill>
              </a:rPr>
              <a:t>NFC TECHNOLOGY</a:t>
            </a:r>
            <a:r>
              <a:rPr lang="en" sz="2200" dirty="0">
                <a:solidFill>
                  <a:schemeClr val="lt1"/>
                </a:solidFill>
              </a:rPr>
              <a:t> INTEGRATION</a:t>
            </a:r>
            <a:endParaRPr sz="2200" dirty="0">
              <a:solidFill>
                <a:schemeClr val="lt1"/>
              </a:solidFill>
            </a:endParaRPr>
          </a:p>
        </p:txBody>
      </p:sp>
      <p:sp>
        <p:nvSpPr>
          <p:cNvPr id="297" name="Google Shape;297;p34"/>
          <p:cNvSpPr txBox="1">
            <a:spLocks noGrp="1"/>
          </p:cNvSpPr>
          <p:nvPr>
            <p:ph type="subTitle" idx="1"/>
          </p:nvPr>
        </p:nvSpPr>
        <p:spPr>
          <a:xfrm>
            <a:off x="1009550" y="1743780"/>
            <a:ext cx="3022500" cy="22971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r>
              <a:rPr lang="en-US" dirty="0"/>
              <a:t>Support Read/Write, Peer-to-Peer and Card Emulation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endParaRPr lang="en-US" dirty="0"/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r>
              <a:rPr lang="en-US" dirty="0"/>
              <a:t>Incorporates encryption and secure communication protocols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endParaRPr lang="en-US" dirty="0"/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r>
              <a:rPr lang="en-US" dirty="0"/>
              <a:t>Intuitive user interaction, ensuring accessibility and ease of us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 descr="A person walking on a path with an arrow pointing up">
            <a:hlinkClick r:id="rId3"/>
            <a:extLst>
              <a:ext uri="{FF2B5EF4-FFF2-40B4-BE49-F238E27FC236}">
                <a16:creationId xmlns:a16="http://schemas.microsoft.com/office/drawing/2014/main" id="{D8DF4D0D-C9EC-E359-EA0C-EE3B828BCF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28470"/>
            <a:ext cx="4603550" cy="460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060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95;p34">
            <a:extLst>
              <a:ext uri="{FF2B5EF4-FFF2-40B4-BE49-F238E27FC236}">
                <a16:creationId xmlns:a16="http://schemas.microsoft.com/office/drawing/2014/main" id="{094F505B-0D72-060B-7B83-EDCA3C896FB0}"/>
              </a:ext>
            </a:extLst>
          </p:cNvPr>
          <p:cNvSpPr/>
          <p:nvPr/>
        </p:nvSpPr>
        <p:spPr>
          <a:xfrm flipH="1">
            <a:off x="4689784" y="967740"/>
            <a:ext cx="3022500" cy="30512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3"/>
          <p:cNvSpPr txBox="1">
            <a:spLocks noGrp="1"/>
          </p:cNvSpPr>
          <p:nvPr>
            <p:ph type="subTitle" idx="1"/>
          </p:nvPr>
        </p:nvSpPr>
        <p:spPr>
          <a:xfrm>
            <a:off x="4572000" y="1506210"/>
            <a:ext cx="3022499" cy="24501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r>
              <a:rPr lang="en" dirty="0"/>
              <a:t>Tailor access permissions according to roles and responsilibites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endParaRPr lang="en" dirty="0"/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r>
              <a:rPr lang="en" dirty="0"/>
              <a:t>Real-Time admin monitoring system to track all data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endParaRPr lang="en" dirty="0"/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r>
              <a:rPr lang="en" dirty="0"/>
              <a:t>Secure campus with controlled access reducing congestion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endParaRPr lang="en" dirty="0"/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pic>
        <p:nvPicPr>
          <p:cNvPr id="3" name="Graphic 2">
            <a:hlinkClick r:id="rId3"/>
            <a:extLst>
              <a:ext uri="{FF2B5EF4-FFF2-40B4-BE49-F238E27FC236}">
                <a16:creationId xmlns:a16="http://schemas.microsoft.com/office/drawing/2014/main" id="{47D18C8E-7D1A-15EE-F76F-A8063419F6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8140" y="442770"/>
            <a:ext cx="4213860" cy="4213860"/>
          </a:xfrm>
          <a:prstGeom prst="rect">
            <a:avLst/>
          </a:prstGeom>
        </p:spPr>
      </p:pic>
      <p:sp>
        <p:nvSpPr>
          <p:cNvPr id="288" name="Google Shape;288;p33"/>
          <p:cNvSpPr txBox="1">
            <a:spLocks noGrp="1"/>
          </p:cNvSpPr>
          <p:nvPr>
            <p:ph type="title"/>
          </p:nvPr>
        </p:nvSpPr>
        <p:spPr>
          <a:xfrm>
            <a:off x="5176144" y="552180"/>
            <a:ext cx="2049780" cy="11447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lt2"/>
                </a:solidFill>
              </a:rPr>
              <a:t>DOOR ACCESS </a:t>
            </a:r>
            <a:r>
              <a:rPr lang="en" sz="2200" dirty="0">
                <a:solidFill>
                  <a:schemeClr val="lt1"/>
                </a:solidFill>
              </a:rPr>
              <a:t>CONTROL</a:t>
            </a:r>
            <a:endParaRPr sz="220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"/>
          <p:cNvSpPr/>
          <p:nvPr/>
        </p:nvSpPr>
        <p:spPr>
          <a:xfrm flipH="1">
            <a:off x="1009550" y="843820"/>
            <a:ext cx="3022500" cy="319713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34"/>
          <p:cNvSpPr txBox="1">
            <a:spLocks noGrp="1"/>
          </p:cNvSpPr>
          <p:nvPr>
            <p:ph type="title"/>
          </p:nvPr>
        </p:nvSpPr>
        <p:spPr>
          <a:xfrm>
            <a:off x="1312100" y="616130"/>
            <a:ext cx="2417400" cy="12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lt2"/>
                </a:solidFill>
              </a:rPr>
              <a:t>ENHANCED</a:t>
            </a:r>
            <a:br>
              <a:rPr lang="en" sz="2200" dirty="0">
                <a:solidFill>
                  <a:schemeClr val="lt2"/>
                </a:solidFill>
              </a:rPr>
            </a:br>
            <a:r>
              <a:rPr lang="en" sz="2200" dirty="0">
                <a:solidFill>
                  <a:schemeClr val="lt1"/>
                </a:solidFill>
              </a:rPr>
              <a:t>ATTENDANCE TRACKING</a:t>
            </a:r>
            <a:endParaRPr sz="2200" dirty="0">
              <a:solidFill>
                <a:schemeClr val="lt1"/>
              </a:solidFill>
            </a:endParaRPr>
          </a:p>
        </p:txBody>
      </p:sp>
      <p:sp>
        <p:nvSpPr>
          <p:cNvPr id="297" name="Google Shape;297;p34"/>
          <p:cNvSpPr txBox="1">
            <a:spLocks noGrp="1"/>
          </p:cNvSpPr>
          <p:nvPr>
            <p:ph type="subTitle" idx="1"/>
          </p:nvPr>
        </p:nvSpPr>
        <p:spPr>
          <a:xfrm>
            <a:off x="1009550" y="1743780"/>
            <a:ext cx="3022500" cy="2059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r>
              <a:rPr lang="en-US" dirty="0"/>
              <a:t>Attendance is automatically recorded using an RFID reader in a classroom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endParaRPr lang="en-US" dirty="0"/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r>
              <a:rPr lang="en-US" dirty="0"/>
              <a:t>Real-time attendance sent to educator during set time frame of a class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endParaRPr lang="en-US" dirty="0"/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r>
              <a:rPr lang="en-US" dirty="0"/>
              <a:t>Accurate attendance while saving time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" name="Picture 7" descr="A person standing in front of a group of people in a classroom">
            <a:hlinkClick r:id="rId3"/>
            <a:extLst>
              <a:ext uri="{FF2B5EF4-FFF2-40B4-BE49-F238E27FC236}">
                <a16:creationId xmlns:a16="http://schemas.microsoft.com/office/drawing/2014/main" id="{010E9AA4-7ADD-BC64-40FC-5F6E5D4340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210" y="556260"/>
            <a:ext cx="4434790" cy="44347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95;p34">
            <a:extLst>
              <a:ext uri="{FF2B5EF4-FFF2-40B4-BE49-F238E27FC236}">
                <a16:creationId xmlns:a16="http://schemas.microsoft.com/office/drawing/2014/main" id="{094F505B-0D72-060B-7B83-EDCA3C896FB0}"/>
              </a:ext>
            </a:extLst>
          </p:cNvPr>
          <p:cNvSpPr/>
          <p:nvPr/>
        </p:nvSpPr>
        <p:spPr>
          <a:xfrm flipH="1">
            <a:off x="4689784" y="701040"/>
            <a:ext cx="3022500" cy="33179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3"/>
          <p:cNvSpPr txBox="1">
            <a:spLocks noGrp="1"/>
          </p:cNvSpPr>
          <p:nvPr>
            <p:ph type="subTitle" idx="1"/>
          </p:nvPr>
        </p:nvSpPr>
        <p:spPr>
          <a:xfrm>
            <a:off x="4572000" y="1506210"/>
            <a:ext cx="3022499" cy="24501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r>
              <a:rPr lang="en" dirty="0"/>
              <a:t>Contactless and cashless payments for parking and canteen services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endParaRPr lang="en" dirty="0"/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r>
              <a:rPr lang="en" dirty="0"/>
              <a:t>Real-time transactions reducing wait times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endParaRPr lang="en" dirty="0"/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r>
              <a:rPr lang="en" dirty="0"/>
              <a:t>Top-up and track transactions and balance through portal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endParaRPr lang="en" dirty="0"/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288" name="Google Shape;288;p33"/>
          <p:cNvSpPr txBox="1">
            <a:spLocks noGrp="1"/>
          </p:cNvSpPr>
          <p:nvPr>
            <p:ph type="title"/>
          </p:nvPr>
        </p:nvSpPr>
        <p:spPr>
          <a:xfrm>
            <a:off x="5176144" y="552180"/>
            <a:ext cx="2049780" cy="11447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lt2"/>
                </a:solidFill>
              </a:rPr>
              <a:t>PAID PARKING</a:t>
            </a:r>
            <a:br>
              <a:rPr lang="en" sz="2200" dirty="0">
                <a:solidFill>
                  <a:schemeClr val="lt2"/>
                </a:solidFill>
              </a:rPr>
            </a:br>
            <a:r>
              <a:rPr lang="en" sz="2200" dirty="0">
                <a:solidFill>
                  <a:schemeClr val="lt1"/>
                </a:solidFill>
              </a:rPr>
              <a:t>CANTEEN TRANSACTIONS</a:t>
            </a:r>
            <a:endParaRPr sz="2200" dirty="0">
              <a:solidFill>
                <a:schemeClr val="lt1"/>
              </a:solidFill>
            </a:endParaRPr>
          </a:p>
        </p:txBody>
      </p:sp>
      <p:pic>
        <p:nvPicPr>
          <p:cNvPr id="5" name="Picture 4" descr="A person walking past cars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93F06D21-506A-3F19-F3CB-7D4667811B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4925" y="106680"/>
            <a:ext cx="4549140" cy="454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086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"/>
          <p:cNvSpPr/>
          <p:nvPr/>
        </p:nvSpPr>
        <p:spPr>
          <a:xfrm flipH="1">
            <a:off x="1009550" y="843820"/>
            <a:ext cx="3022500" cy="319713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34"/>
          <p:cNvSpPr txBox="1">
            <a:spLocks noGrp="1"/>
          </p:cNvSpPr>
          <p:nvPr>
            <p:ph type="title"/>
          </p:nvPr>
        </p:nvSpPr>
        <p:spPr>
          <a:xfrm>
            <a:off x="1312100" y="288470"/>
            <a:ext cx="2417400" cy="12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lt2"/>
                </a:solidFill>
              </a:rPr>
              <a:t>UNIVERSAL API</a:t>
            </a:r>
            <a:br>
              <a:rPr lang="en" sz="2200" dirty="0">
                <a:solidFill>
                  <a:schemeClr val="lt2"/>
                </a:solidFill>
              </a:rPr>
            </a:br>
            <a:r>
              <a:rPr lang="en" sz="2200" dirty="0">
                <a:solidFill>
                  <a:schemeClr val="lt1"/>
                </a:solidFill>
              </a:rPr>
              <a:t>INTEGRATION</a:t>
            </a:r>
            <a:endParaRPr sz="2200" dirty="0">
              <a:solidFill>
                <a:schemeClr val="lt1"/>
              </a:solidFill>
            </a:endParaRPr>
          </a:p>
        </p:txBody>
      </p:sp>
      <p:sp>
        <p:nvSpPr>
          <p:cNvPr id="297" name="Google Shape;297;p34"/>
          <p:cNvSpPr txBox="1">
            <a:spLocks noGrp="1"/>
          </p:cNvSpPr>
          <p:nvPr>
            <p:ph type="subTitle" idx="1"/>
          </p:nvPr>
        </p:nvSpPr>
        <p:spPr>
          <a:xfrm>
            <a:off x="1009550" y="1355160"/>
            <a:ext cx="3022500" cy="26857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r>
              <a:rPr lang="en-US" dirty="0"/>
              <a:t>Ensuring seamless integration with existing functionality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endParaRPr lang="en-US" dirty="0"/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r>
              <a:rPr lang="en-US" dirty="0"/>
              <a:t>Handle increased data and user interactions as campus population grows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endParaRPr lang="en-US" dirty="0"/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Montserrat" panose="00000500000000000000" pitchFamily="2" charset="0"/>
              <a:buChar char=" "/>
            </a:pPr>
            <a:r>
              <a:rPr lang="en-US" dirty="0"/>
              <a:t>Promote flexibility with adaptable hardware integration and organizational structures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 descr="A person sitting on the floor with a computer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225AF581-E2E1-0F03-2258-22D1B7C92C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5770" y="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223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5"/>
          <p:cNvSpPr txBox="1">
            <a:spLocks noGrp="1"/>
          </p:cNvSpPr>
          <p:nvPr>
            <p:ph type="title" idx="4"/>
          </p:nvPr>
        </p:nvSpPr>
        <p:spPr>
          <a:xfrm>
            <a:off x="596975" y="655216"/>
            <a:ext cx="795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 </a:t>
            </a:r>
            <a:r>
              <a:rPr lang="en" dirty="0">
                <a:solidFill>
                  <a:schemeClr val="accent1"/>
                </a:solidFill>
              </a:rPr>
              <a:t>PLAN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304" name="Google Shape;304;p35"/>
          <p:cNvSpPr txBox="1">
            <a:spLocks noGrp="1"/>
          </p:cNvSpPr>
          <p:nvPr>
            <p:ph type="title"/>
          </p:nvPr>
        </p:nvSpPr>
        <p:spPr>
          <a:xfrm>
            <a:off x="1082306" y="2838793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HARDWARE</a:t>
            </a:r>
            <a:endParaRPr dirty="0"/>
          </a:p>
        </p:txBody>
      </p:sp>
      <p:sp>
        <p:nvSpPr>
          <p:cNvPr id="305" name="Google Shape;305;p35"/>
          <p:cNvSpPr txBox="1">
            <a:spLocks noGrp="1"/>
          </p:cNvSpPr>
          <p:nvPr>
            <p:ph type="subTitle" idx="1"/>
          </p:nvPr>
        </p:nvSpPr>
        <p:spPr>
          <a:xfrm>
            <a:off x="1082306" y="3305334"/>
            <a:ext cx="2400600" cy="14495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Rasberry Pi 4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LCD Module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Solenoid Lock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5v Relay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Programmable RFID Reader/Writer</a:t>
            </a:r>
          </a:p>
        </p:txBody>
      </p:sp>
      <p:sp>
        <p:nvSpPr>
          <p:cNvPr id="306" name="Google Shape;306;p35"/>
          <p:cNvSpPr txBox="1">
            <a:spLocks noGrp="1"/>
          </p:cNvSpPr>
          <p:nvPr>
            <p:ph type="title" idx="2"/>
          </p:nvPr>
        </p:nvSpPr>
        <p:spPr>
          <a:xfrm>
            <a:off x="5653500" y="2838793"/>
            <a:ext cx="24006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Software</a:t>
            </a:r>
            <a:endParaRPr dirty="0"/>
          </a:p>
        </p:txBody>
      </p:sp>
      <p:sp>
        <p:nvSpPr>
          <p:cNvPr id="307" name="Google Shape;307;p35"/>
          <p:cNvSpPr txBox="1">
            <a:spLocks noGrp="1"/>
          </p:cNvSpPr>
          <p:nvPr>
            <p:ph type="subTitle" idx="3"/>
          </p:nvPr>
        </p:nvSpPr>
        <p:spPr>
          <a:xfrm>
            <a:off x="5653500" y="3190875"/>
            <a:ext cx="2400600" cy="15640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Real-Time Admin Dashboard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Student Dashboard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Secure and Encrypted Data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Universal API Integration</a:t>
            </a:r>
          </a:p>
        </p:txBody>
      </p:sp>
      <p:sp>
        <p:nvSpPr>
          <p:cNvPr id="309" name="Google Shape;309;p35"/>
          <p:cNvSpPr/>
          <p:nvPr/>
        </p:nvSpPr>
        <p:spPr>
          <a:xfrm>
            <a:off x="1849200" y="1762925"/>
            <a:ext cx="882300" cy="882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35"/>
          <p:cNvSpPr/>
          <p:nvPr/>
        </p:nvSpPr>
        <p:spPr>
          <a:xfrm>
            <a:off x="6412662" y="1762925"/>
            <a:ext cx="882300" cy="882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" name="Google Shape;8182;p67">
            <a:extLst>
              <a:ext uri="{FF2B5EF4-FFF2-40B4-BE49-F238E27FC236}">
                <a16:creationId xmlns:a16="http://schemas.microsoft.com/office/drawing/2014/main" id="{2AB0CCFC-05E3-F9B1-5B12-ACC0B3372A3E}"/>
              </a:ext>
            </a:extLst>
          </p:cNvPr>
          <p:cNvGrpSpPr/>
          <p:nvPr/>
        </p:nvGrpSpPr>
        <p:grpSpPr>
          <a:xfrm>
            <a:off x="2085480" y="1943240"/>
            <a:ext cx="432150" cy="422395"/>
            <a:chOff x="-5974675" y="3632100"/>
            <a:chExt cx="300125" cy="293350"/>
          </a:xfrm>
          <a:solidFill>
            <a:srgbClr val="FFFFFF"/>
          </a:solidFill>
        </p:grpSpPr>
        <p:sp>
          <p:nvSpPr>
            <p:cNvPr id="3" name="Google Shape;8183;p67">
              <a:extLst>
                <a:ext uri="{FF2B5EF4-FFF2-40B4-BE49-F238E27FC236}">
                  <a16:creationId xmlns:a16="http://schemas.microsoft.com/office/drawing/2014/main" id="{85129405-9C40-06D1-D6BD-264957A3C575}"/>
                </a:ext>
              </a:extLst>
            </p:cNvPr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8184;p67">
              <a:extLst>
                <a:ext uri="{FF2B5EF4-FFF2-40B4-BE49-F238E27FC236}">
                  <a16:creationId xmlns:a16="http://schemas.microsoft.com/office/drawing/2014/main" id="{50EBAC54-9F8E-2707-6541-31310FCF9492}"/>
                </a:ext>
              </a:extLst>
            </p:cNvPr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8185;p67">
              <a:extLst>
                <a:ext uri="{FF2B5EF4-FFF2-40B4-BE49-F238E27FC236}">
                  <a16:creationId xmlns:a16="http://schemas.microsoft.com/office/drawing/2014/main" id="{899CE59F-2261-1A10-5305-956BD2718BB7}"/>
                </a:ext>
              </a:extLst>
            </p:cNvPr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8123;p67">
            <a:extLst>
              <a:ext uri="{FF2B5EF4-FFF2-40B4-BE49-F238E27FC236}">
                <a16:creationId xmlns:a16="http://schemas.microsoft.com/office/drawing/2014/main" id="{941096E1-7CF2-2AC5-51DD-560117979EE4}"/>
              </a:ext>
            </a:extLst>
          </p:cNvPr>
          <p:cNvGrpSpPr/>
          <p:nvPr/>
        </p:nvGrpSpPr>
        <p:grpSpPr>
          <a:xfrm>
            <a:off x="6642836" y="2018634"/>
            <a:ext cx="421927" cy="370882"/>
            <a:chOff x="-3030525" y="3973150"/>
            <a:chExt cx="293025" cy="257575"/>
          </a:xfrm>
          <a:solidFill>
            <a:srgbClr val="FFFFFF"/>
          </a:solidFill>
        </p:grpSpPr>
        <p:sp>
          <p:nvSpPr>
            <p:cNvPr id="7" name="Google Shape;8124;p67">
              <a:extLst>
                <a:ext uri="{FF2B5EF4-FFF2-40B4-BE49-F238E27FC236}">
                  <a16:creationId xmlns:a16="http://schemas.microsoft.com/office/drawing/2014/main" id="{59B83B54-19E5-6ABA-57B4-5B92A5B2F234}"/>
                </a:ext>
              </a:extLst>
            </p:cNvPr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125;p67">
              <a:extLst>
                <a:ext uri="{FF2B5EF4-FFF2-40B4-BE49-F238E27FC236}">
                  <a16:creationId xmlns:a16="http://schemas.microsoft.com/office/drawing/2014/main" id="{97B7ABFC-14D4-1F49-C518-0CC01BD29EF2}"/>
                </a:ext>
              </a:extLst>
            </p:cNvPr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Final Project Proposal by Slidesgo">
  <a:themeElements>
    <a:clrScheme name="Simple Light">
      <a:dk1>
        <a:srgbClr val="000000"/>
      </a:dk1>
      <a:lt1>
        <a:srgbClr val="FFFFFF"/>
      </a:lt1>
      <a:dk2>
        <a:srgbClr val="FF725E"/>
      </a:dk2>
      <a:lt2>
        <a:srgbClr val="000000"/>
      </a:lt2>
      <a:accent1>
        <a:srgbClr val="FF725E"/>
      </a:accent1>
      <a:accent2>
        <a:srgbClr val="FF725E"/>
      </a:accent2>
      <a:accent3>
        <a:srgbClr val="F6B1A7"/>
      </a:accent3>
      <a:accent4>
        <a:srgbClr val="F6B1A7"/>
      </a:accent4>
      <a:accent5>
        <a:srgbClr val="FF725E"/>
      </a:accent5>
      <a:accent6>
        <a:srgbClr val="0000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289</Words>
  <Application>Microsoft Office PowerPoint</Application>
  <PresentationFormat>On-screen Show (16:9)</PresentationFormat>
  <Paragraphs>69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Montserrat</vt:lpstr>
      <vt:lpstr>Sarala</vt:lpstr>
      <vt:lpstr>Work Sans Regular</vt:lpstr>
      <vt:lpstr>Final Project Proposal by Slidesgo</vt:lpstr>
      <vt:lpstr>FINAL PROJECT PROPOSAL</vt:lpstr>
      <vt:lpstr>PROJECT  AIM</vt:lpstr>
      <vt:lpstr>PROJECT OBJECTIVES</vt:lpstr>
      <vt:lpstr>NFC TECHNOLOGY INTEGRATION</vt:lpstr>
      <vt:lpstr>DOOR ACCESS CONTROL</vt:lpstr>
      <vt:lpstr>ENHANCED ATTENDANCE TRACKING</vt:lpstr>
      <vt:lpstr>PAID PARKING CANTEEN TRANSACTIONS</vt:lpstr>
      <vt:lpstr>UNIVERSAL API INTEGRATION</vt:lpstr>
      <vt:lpstr>IMPLEMENTATION PLAN</vt:lpstr>
      <vt:lpstr>SECURITY AND COMPLIANCE</vt:lpstr>
      <vt:lpstr>THANK YOU!!!!!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PROPOSAL</dc:title>
  <cp:lastModifiedBy>rai .</cp:lastModifiedBy>
  <cp:revision>1</cp:revision>
  <dcterms:modified xsi:type="dcterms:W3CDTF">2024-04-14T22:04:26Z</dcterms:modified>
</cp:coreProperties>
</file>